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8" r:id="rId2"/>
    <p:sldId id="256" r:id="rId3"/>
    <p:sldId id="260" r:id="rId4"/>
    <p:sldId id="257" r:id="rId5"/>
    <p:sldId id="259" r:id="rId6"/>
    <p:sldId id="261" r:id="rId7"/>
    <p:sldId id="263" r:id="rId8"/>
    <p:sldId id="262" r:id="rId9"/>
    <p:sldId id="264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66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DC99FF-CE83-4ECE-B349-EA83950711A2}" type="doc">
      <dgm:prSet loTypeId="urn:microsoft.com/office/officeart/2005/8/layout/target3" loCatId="list" qsTypeId="urn:microsoft.com/office/officeart/2005/8/quickstyle/3d7" qsCatId="3D" csTypeId="urn:microsoft.com/office/officeart/2005/8/colors/accent0_3" csCatId="mainScheme"/>
      <dgm:spPr/>
      <dgm:t>
        <a:bodyPr/>
        <a:lstStyle/>
        <a:p>
          <a:endParaRPr lang="es-ES"/>
        </a:p>
      </dgm:t>
    </dgm:pt>
    <dgm:pt modelId="{EAC7B346-80FD-42A5-B7BD-ADB4104C2D8A}">
      <dgm:prSet/>
      <dgm:spPr/>
      <dgm:t>
        <a:bodyPr/>
        <a:lstStyle/>
        <a:p>
          <a:pPr rtl="0"/>
          <a:r>
            <a:rPr lang="es-ES_tradnl" b="1" baseline="0" dirty="0" smtClean="0"/>
            <a:t>Servicio de Gestión, Información, Valoración  y Orientación Social</a:t>
          </a:r>
          <a:br>
            <a:rPr lang="es-ES_tradnl" b="1" baseline="0" dirty="0" smtClean="0"/>
          </a:br>
          <a:r>
            <a:rPr lang="es-ES_tradnl" b="1" baseline="0" dirty="0" smtClean="0"/>
            <a:t/>
          </a:r>
          <a:br>
            <a:rPr lang="es-ES_tradnl" b="1" baseline="0" dirty="0" smtClean="0"/>
          </a:br>
          <a:r>
            <a:rPr lang="es-ES_tradnl" b="1" baseline="0" dirty="0" smtClean="0"/>
            <a:t>Servicio de Divulgación, Sensibilización y Formación Social</a:t>
          </a:r>
          <a:br>
            <a:rPr lang="es-ES_tradnl" b="1" baseline="0" dirty="0" smtClean="0"/>
          </a:br>
          <a:r>
            <a:rPr lang="es-ES_tradnl" b="1" baseline="0" dirty="0" smtClean="0"/>
            <a:t/>
          </a:r>
          <a:br>
            <a:rPr lang="es-ES_tradnl" b="1" baseline="0" dirty="0" smtClean="0"/>
          </a:br>
          <a:r>
            <a:rPr lang="es-ES_tradnl" b="1" baseline="0" dirty="0" smtClean="0"/>
            <a:t>Servicio Dinamización de la Asociación </a:t>
          </a:r>
          <a:br>
            <a:rPr lang="es-ES_tradnl" b="1" baseline="0" dirty="0" smtClean="0"/>
          </a:br>
          <a:r>
            <a:rPr lang="es-ES_tradnl" b="1" baseline="0" dirty="0" smtClean="0"/>
            <a:t/>
          </a:r>
          <a:br>
            <a:rPr lang="es-ES_tradnl" b="1" baseline="0" dirty="0" smtClean="0"/>
          </a:br>
          <a:r>
            <a:rPr lang="es-ES_tradnl" b="1" baseline="0" dirty="0" smtClean="0"/>
            <a:t>Servicio de Ocio y tiempo libre</a:t>
          </a:r>
          <a:br>
            <a:rPr lang="es-ES_tradnl" b="1" baseline="0" dirty="0" smtClean="0"/>
          </a:br>
          <a:endParaRPr lang="es-ES" b="1" baseline="0" dirty="0"/>
        </a:p>
      </dgm:t>
    </dgm:pt>
    <dgm:pt modelId="{66BEB00D-F0EC-4189-AD5B-4E39535561D2}" type="parTrans" cxnId="{445E06D5-1F47-4ECE-AE7C-8AAA1159DDFB}">
      <dgm:prSet/>
      <dgm:spPr/>
      <dgm:t>
        <a:bodyPr/>
        <a:lstStyle/>
        <a:p>
          <a:endParaRPr lang="es-ES"/>
        </a:p>
      </dgm:t>
    </dgm:pt>
    <dgm:pt modelId="{61C399FA-103C-4FA9-B908-755E8677EC6A}" type="sibTrans" cxnId="{445E06D5-1F47-4ECE-AE7C-8AAA1159DDFB}">
      <dgm:prSet/>
      <dgm:spPr/>
      <dgm:t>
        <a:bodyPr/>
        <a:lstStyle/>
        <a:p>
          <a:endParaRPr lang="es-ES"/>
        </a:p>
      </dgm:t>
    </dgm:pt>
    <dgm:pt modelId="{645218C7-EBB3-4C87-B9EF-9340352B8222}" type="pres">
      <dgm:prSet presAssocID="{4DDC99FF-CE83-4ECE-B349-EA83950711A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1A5E1E9-918B-4513-8B2D-718D3DA0E013}" type="pres">
      <dgm:prSet presAssocID="{EAC7B346-80FD-42A5-B7BD-ADB4104C2D8A}" presName="circle1" presStyleLbl="node1" presStyleIdx="0" presStyleCn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</dgm:pt>
    <dgm:pt modelId="{8C3B14DB-02F6-441C-B477-459C140AB5C4}" type="pres">
      <dgm:prSet presAssocID="{EAC7B346-80FD-42A5-B7BD-ADB4104C2D8A}" presName="space" presStyleCnt="0"/>
      <dgm:spPr/>
    </dgm:pt>
    <dgm:pt modelId="{D96A409A-4C5C-456F-B827-5289ABFC1786}" type="pres">
      <dgm:prSet presAssocID="{EAC7B346-80FD-42A5-B7BD-ADB4104C2D8A}" presName="rect1" presStyleLbl="alignAcc1" presStyleIdx="0" presStyleCnt="1"/>
      <dgm:spPr/>
      <dgm:t>
        <a:bodyPr/>
        <a:lstStyle/>
        <a:p>
          <a:endParaRPr lang="es-ES"/>
        </a:p>
      </dgm:t>
    </dgm:pt>
    <dgm:pt modelId="{0BB4FBB4-07E1-443D-936C-A319794B85C7}" type="pres">
      <dgm:prSet presAssocID="{EAC7B346-80FD-42A5-B7BD-ADB4104C2D8A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8B6C435-932C-4CBB-BF73-4D5577ED6F22}" type="presOf" srcId="{EAC7B346-80FD-42A5-B7BD-ADB4104C2D8A}" destId="{0BB4FBB4-07E1-443D-936C-A319794B85C7}" srcOrd="1" destOrd="0" presId="urn:microsoft.com/office/officeart/2005/8/layout/target3"/>
    <dgm:cxn modelId="{A990BF50-0599-4356-8580-5443CCBDA910}" type="presOf" srcId="{4DDC99FF-CE83-4ECE-B349-EA83950711A2}" destId="{645218C7-EBB3-4C87-B9EF-9340352B8222}" srcOrd="0" destOrd="0" presId="urn:microsoft.com/office/officeart/2005/8/layout/target3"/>
    <dgm:cxn modelId="{445E06D5-1F47-4ECE-AE7C-8AAA1159DDFB}" srcId="{4DDC99FF-CE83-4ECE-B349-EA83950711A2}" destId="{EAC7B346-80FD-42A5-B7BD-ADB4104C2D8A}" srcOrd="0" destOrd="0" parTransId="{66BEB00D-F0EC-4189-AD5B-4E39535561D2}" sibTransId="{61C399FA-103C-4FA9-B908-755E8677EC6A}"/>
    <dgm:cxn modelId="{0245FF64-7C16-43DD-B72F-C9A08A19DE3B}" type="presOf" srcId="{EAC7B346-80FD-42A5-B7BD-ADB4104C2D8A}" destId="{D96A409A-4C5C-456F-B827-5289ABFC1786}" srcOrd="0" destOrd="0" presId="urn:microsoft.com/office/officeart/2005/8/layout/target3"/>
    <dgm:cxn modelId="{0989EA58-35C7-4355-88AB-A7E4165F7431}" type="presParOf" srcId="{645218C7-EBB3-4C87-B9EF-9340352B8222}" destId="{A1A5E1E9-918B-4513-8B2D-718D3DA0E013}" srcOrd="0" destOrd="0" presId="urn:microsoft.com/office/officeart/2005/8/layout/target3"/>
    <dgm:cxn modelId="{DACAA987-6A6D-46B7-9240-324FBB390290}" type="presParOf" srcId="{645218C7-EBB3-4C87-B9EF-9340352B8222}" destId="{8C3B14DB-02F6-441C-B477-459C140AB5C4}" srcOrd="1" destOrd="0" presId="urn:microsoft.com/office/officeart/2005/8/layout/target3"/>
    <dgm:cxn modelId="{FDCD6F30-0A52-481A-80C3-A52CCD0D197C}" type="presParOf" srcId="{645218C7-EBB3-4C87-B9EF-9340352B8222}" destId="{D96A409A-4C5C-456F-B827-5289ABFC1786}" srcOrd="2" destOrd="0" presId="urn:microsoft.com/office/officeart/2005/8/layout/target3"/>
    <dgm:cxn modelId="{79ECE70D-7A05-493E-B32F-86E221E8DE77}" type="presParOf" srcId="{645218C7-EBB3-4C87-B9EF-9340352B8222}" destId="{0BB4FBB4-07E1-443D-936C-A319794B85C7}" srcOrd="3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A9033C-BB1B-483B-AA3E-5DE60CE656A6}" type="doc">
      <dgm:prSet loTypeId="urn:microsoft.com/office/officeart/2005/8/layout/target3" loCatId="relationship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FBFF0DA2-1C64-4473-93C7-CAB76267D91D}">
      <dgm:prSet phldrT="[Texto]"/>
      <dgm:spPr/>
      <dgm:t>
        <a:bodyPr/>
        <a:lstStyle/>
        <a:p>
          <a:r>
            <a:rPr lang="es-ES_tradnl" dirty="0" smtClean="0"/>
            <a:t>OBJETIVO GENERAL</a:t>
          </a:r>
          <a:endParaRPr lang="es-ES" dirty="0"/>
        </a:p>
      </dgm:t>
    </dgm:pt>
    <dgm:pt modelId="{CBBC2218-BE30-48C9-9502-1F35BFA85344}" type="parTrans" cxnId="{9928BA9D-01A1-483F-BAA2-5D02D239D9A6}">
      <dgm:prSet/>
      <dgm:spPr/>
      <dgm:t>
        <a:bodyPr/>
        <a:lstStyle/>
        <a:p>
          <a:endParaRPr lang="es-ES"/>
        </a:p>
      </dgm:t>
    </dgm:pt>
    <dgm:pt modelId="{F07AE3C7-F6E5-4EE9-A785-7CB06A82CC3F}" type="sibTrans" cxnId="{9928BA9D-01A1-483F-BAA2-5D02D239D9A6}">
      <dgm:prSet/>
      <dgm:spPr/>
      <dgm:t>
        <a:bodyPr/>
        <a:lstStyle/>
        <a:p>
          <a:endParaRPr lang="es-ES"/>
        </a:p>
      </dgm:t>
    </dgm:pt>
    <dgm:pt modelId="{B4494D74-631F-4444-8D4C-018CE797C1D9}">
      <dgm:prSet phldrT="[Texto]"/>
      <dgm:spPr/>
      <dgm:t>
        <a:bodyPr/>
        <a:lstStyle/>
        <a:p>
          <a:r>
            <a:rPr lang="es-ES_tradnl" dirty="0" smtClean="0"/>
            <a:t>Mejorar la calidad de vida de los/as pacientes </a:t>
          </a:r>
          <a:r>
            <a:rPr lang="es-ES_tradnl" dirty="0" err="1" smtClean="0"/>
            <a:t>anticoagulados</a:t>
          </a:r>
          <a:r>
            <a:rPr lang="es-ES_tradnl" dirty="0" smtClean="0"/>
            <a:t> ,coronarios y de la población en general incidiendo sobre su nivel de conocimientos y formación sobre la patología, potenciando una mejora en la equidad de salud</a:t>
          </a:r>
          <a:endParaRPr lang="es-ES" dirty="0"/>
        </a:p>
      </dgm:t>
    </dgm:pt>
    <dgm:pt modelId="{BD11226F-F90C-4642-A52E-B5F9FC9E5CF2}" type="parTrans" cxnId="{554E3E39-823D-4C5C-9BC4-567A7D00FBA6}">
      <dgm:prSet/>
      <dgm:spPr/>
      <dgm:t>
        <a:bodyPr/>
        <a:lstStyle/>
        <a:p>
          <a:endParaRPr lang="es-ES"/>
        </a:p>
      </dgm:t>
    </dgm:pt>
    <dgm:pt modelId="{F9FDBC1E-8486-44EA-A7F7-CFA470C71106}" type="sibTrans" cxnId="{554E3E39-823D-4C5C-9BC4-567A7D00FBA6}">
      <dgm:prSet/>
      <dgm:spPr/>
      <dgm:t>
        <a:bodyPr/>
        <a:lstStyle/>
        <a:p>
          <a:endParaRPr lang="es-ES"/>
        </a:p>
      </dgm:t>
    </dgm:pt>
    <dgm:pt modelId="{3CFBEA85-E967-4280-8B3A-8FB1A014C72C}">
      <dgm:prSet phldrT="[Texto]"/>
      <dgm:spPr/>
      <dgm:t>
        <a:bodyPr/>
        <a:lstStyle/>
        <a:p>
          <a:r>
            <a:rPr lang="es-ES_tradnl" dirty="0" smtClean="0"/>
            <a:t>OBJETIVOS ESPECÍFICOS</a:t>
          </a:r>
          <a:endParaRPr lang="es-ES" dirty="0"/>
        </a:p>
      </dgm:t>
    </dgm:pt>
    <dgm:pt modelId="{8EF3D311-4DF1-487F-A038-E51400D3BD6B}" type="parTrans" cxnId="{7D965DE5-9607-4B61-A21F-F3469D7F2F73}">
      <dgm:prSet/>
      <dgm:spPr/>
      <dgm:t>
        <a:bodyPr/>
        <a:lstStyle/>
        <a:p>
          <a:endParaRPr lang="es-ES"/>
        </a:p>
      </dgm:t>
    </dgm:pt>
    <dgm:pt modelId="{07472AF6-79A4-4BFA-A636-CE413D84517A}" type="sibTrans" cxnId="{7D965DE5-9607-4B61-A21F-F3469D7F2F73}">
      <dgm:prSet/>
      <dgm:spPr/>
      <dgm:t>
        <a:bodyPr/>
        <a:lstStyle/>
        <a:p>
          <a:endParaRPr lang="es-ES"/>
        </a:p>
      </dgm:t>
    </dgm:pt>
    <dgm:pt modelId="{E069DA09-A49D-45B5-9209-86B467E6EB57}">
      <dgm:prSet phldrT="[Texto]"/>
      <dgm:spPr/>
      <dgm:t>
        <a:bodyPr/>
        <a:lstStyle/>
        <a:p>
          <a:r>
            <a:rPr lang="es-ES_tradnl" dirty="0" smtClean="0"/>
            <a:t>Aumentar el grado de conocimiento sobre patologías coronarias.</a:t>
          </a:r>
          <a:endParaRPr lang="es-ES" dirty="0"/>
        </a:p>
      </dgm:t>
    </dgm:pt>
    <dgm:pt modelId="{E0E181D3-81C0-4B8B-BFC0-AF93FC47F1B1}" type="parTrans" cxnId="{B7EE692E-26B9-4C03-B063-41BB40A0A3F2}">
      <dgm:prSet/>
      <dgm:spPr/>
      <dgm:t>
        <a:bodyPr/>
        <a:lstStyle/>
        <a:p>
          <a:endParaRPr lang="es-ES"/>
        </a:p>
      </dgm:t>
    </dgm:pt>
    <dgm:pt modelId="{1E55B115-32DA-49C7-A6E2-0A249FBB3F5E}" type="sibTrans" cxnId="{B7EE692E-26B9-4C03-B063-41BB40A0A3F2}">
      <dgm:prSet/>
      <dgm:spPr/>
      <dgm:t>
        <a:bodyPr/>
        <a:lstStyle/>
        <a:p>
          <a:endParaRPr lang="es-ES"/>
        </a:p>
      </dgm:t>
    </dgm:pt>
    <dgm:pt modelId="{EE0CEBC4-FFD7-40C3-886B-9911897DEB9D}">
      <dgm:prSet phldrT="[Texto]"/>
      <dgm:spPr/>
      <dgm:t>
        <a:bodyPr/>
        <a:lstStyle/>
        <a:p>
          <a:r>
            <a:rPr lang="es-ES_tradnl" dirty="0" smtClean="0"/>
            <a:t>Aumentar el grado de conocimientos sobre la </a:t>
          </a:r>
          <a:r>
            <a:rPr lang="es-ES_tradnl" dirty="0" err="1" smtClean="0"/>
            <a:t>anticoagulación</a:t>
          </a:r>
          <a:r>
            <a:rPr lang="es-ES_tradnl" dirty="0" smtClean="0"/>
            <a:t>.</a:t>
          </a:r>
          <a:endParaRPr lang="es-ES" dirty="0"/>
        </a:p>
      </dgm:t>
    </dgm:pt>
    <dgm:pt modelId="{71FDAA2D-07A5-4B87-B34F-DEF28C70D0B8}" type="parTrans" cxnId="{02402DC4-E388-45E6-BA42-505A9F2F2E86}">
      <dgm:prSet/>
      <dgm:spPr/>
      <dgm:t>
        <a:bodyPr/>
        <a:lstStyle/>
        <a:p>
          <a:endParaRPr lang="es-ES"/>
        </a:p>
      </dgm:t>
    </dgm:pt>
    <dgm:pt modelId="{60CDFA7F-07C1-4BF5-8EBC-0CE5025C7F10}" type="sibTrans" cxnId="{02402DC4-E388-45E6-BA42-505A9F2F2E86}">
      <dgm:prSet/>
      <dgm:spPr/>
      <dgm:t>
        <a:bodyPr/>
        <a:lstStyle/>
        <a:p>
          <a:endParaRPr lang="es-ES"/>
        </a:p>
      </dgm:t>
    </dgm:pt>
    <dgm:pt modelId="{D1388498-7134-49D2-B52E-E6C1C8F60069}">
      <dgm:prSet phldrT="[Texto]"/>
      <dgm:spPr/>
      <dgm:t>
        <a:bodyPr/>
        <a:lstStyle/>
        <a:p>
          <a:r>
            <a:rPr lang="es-ES_tradnl" dirty="0" smtClean="0"/>
            <a:t>Formar al pacientes y a la población en general sobre la importancia del </a:t>
          </a:r>
          <a:r>
            <a:rPr lang="es-ES_tradnl" dirty="0" err="1" smtClean="0"/>
            <a:t>autocuidado</a:t>
          </a:r>
          <a:r>
            <a:rPr lang="es-ES_tradnl" dirty="0" smtClean="0"/>
            <a:t>.</a:t>
          </a:r>
          <a:endParaRPr lang="es-ES" dirty="0"/>
        </a:p>
      </dgm:t>
    </dgm:pt>
    <dgm:pt modelId="{BE4EE047-D861-45F1-8859-CF48880379EC}" type="parTrans" cxnId="{B591B676-233C-40A7-A612-8938B7BF8507}">
      <dgm:prSet/>
      <dgm:spPr/>
      <dgm:t>
        <a:bodyPr/>
        <a:lstStyle/>
        <a:p>
          <a:endParaRPr lang="es-ES"/>
        </a:p>
      </dgm:t>
    </dgm:pt>
    <dgm:pt modelId="{FF16E09B-F88E-435D-B9C5-8CCD7D8180DF}" type="sibTrans" cxnId="{B591B676-233C-40A7-A612-8938B7BF8507}">
      <dgm:prSet/>
      <dgm:spPr/>
      <dgm:t>
        <a:bodyPr/>
        <a:lstStyle/>
        <a:p>
          <a:endParaRPr lang="es-ES"/>
        </a:p>
      </dgm:t>
    </dgm:pt>
    <dgm:pt modelId="{AD7EE6D2-8F2B-4732-AA62-1CE4746C20DE}" type="pres">
      <dgm:prSet presAssocID="{CBA9033C-BB1B-483B-AA3E-5DE60CE656A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9EB02C5-D0C8-4D30-9983-F4BB4ACE6B89}" type="pres">
      <dgm:prSet presAssocID="{FBFF0DA2-1C64-4473-93C7-CAB76267D91D}" presName="circle1" presStyleLbl="node1" presStyleIdx="0" presStyleCnt="2"/>
      <dgm:spPr/>
    </dgm:pt>
    <dgm:pt modelId="{DA953BDC-797E-4DBD-9398-6D1C6B523DD3}" type="pres">
      <dgm:prSet presAssocID="{FBFF0DA2-1C64-4473-93C7-CAB76267D91D}" presName="space" presStyleCnt="0"/>
      <dgm:spPr/>
    </dgm:pt>
    <dgm:pt modelId="{8C346BFC-D04A-4EDE-8130-2F3D9CD24FD4}" type="pres">
      <dgm:prSet presAssocID="{FBFF0DA2-1C64-4473-93C7-CAB76267D91D}" presName="rect1" presStyleLbl="alignAcc1" presStyleIdx="0" presStyleCnt="2" custLinFactNeighborX="8661"/>
      <dgm:spPr/>
      <dgm:t>
        <a:bodyPr/>
        <a:lstStyle/>
        <a:p>
          <a:endParaRPr lang="es-ES"/>
        </a:p>
      </dgm:t>
    </dgm:pt>
    <dgm:pt modelId="{4683CFFF-F32E-4C62-A334-DD0348298EA8}" type="pres">
      <dgm:prSet presAssocID="{3CFBEA85-E967-4280-8B3A-8FB1A014C72C}" presName="vertSpace2" presStyleLbl="node1" presStyleIdx="0" presStyleCnt="2"/>
      <dgm:spPr/>
    </dgm:pt>
    <dgm:pt modelId="{23F04BC0-35C7-4FED-87B0-7640D69BCB73}" type="pres">
      <dgm:prSet presAssocID="{3CFBEA85-E967-4280-8B3A-8FB1A014C72C}" presName="circle2" presStyleLbl="node1" presStyleIdx="1" presStyleCnt="2"/>
      <dgm:spPr/>
    </dgm:pt>
    <dgm:pt modelId="{0752BD55-105B-47B3-B45A-A2EE572F74EE}" type="pres">
      <dgm:prSet presAssocID="{3CFBEA85-E967-4280-8B3A-8FB1A014C72C}" presName="rect2" presStyleLbl="alignAcc1" presStyleIdx="1" presStyleCnt="2"/>
      <dgm:spPr/>
      <dgm:t>
        <a:bodyPr/>
        <a:lstStyle/>
        <a:p>
          <a:endParaRPr lang="es-ES"/>
        </a:p>
      </dgm:t>
    </dgm:pt>
    <dgm:pt modelId="{FD7DA7E7-8BEB-48CE-8B6C-89CF13FAB5CA}" type="pres">
      <dgm:prSet presAssocID="{FBFF0DA2-1C64-4473-93C7-CAB76267D91D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A88370-C0FA-4552-9249-0E1BE732A52A}" type="pres">
      <dgm:prSet presAssocID="{FBFF0DA2-1C64-4473-93C7-CAB76267D91D}" presName="rect1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C7D4DA6-1D26-486C-9F9D-4F66BE32BDE2}" type="pres">
      <dgm:prSet presAssocID="{3CFBEA85-E967-4280-8B3A-8FB1A014C72C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D83CEB-69BD-4C37-8E80-67356EB0480D}" type="pres">
      <dgm:prSet presAssocID="{3CFBEA85-E967-4280-8B3A-8FB1A014C72C}" presName="rect2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E1E018B-CF09-428C-84CE-58226128B659}" type="presOf" srcId="{FBFF0DA2-1C64-4473-93C7-CAB76267D91D}" destId="{FD7DA7E7-8BEB-48CE-8B6C-89CF13FAB5CA}" srcOrd="1" destOrd="0" presId="urn:microsoft.com/office/officeart/2005/8/layout/target3"/>
    <dgm:cxn modelId="{B591B676-233C-40A7-A612-8938B7BF8507}" srcId="{3CFBEA85-E967-4280-8B3A-8FB1A014C72C}" destId="{D1388498-7134-49D2-B52E-E6C1C8F60069}" srcOrd="2" destOrd="0" parTransId="{BE4EE047-D861-45F1-8859-CF48880379EC}" sibTransId="{FF16E09B-F88E-435D-B9C5-8CCD7D8180DF}"/>
    <dgm:cxn modelId="{4EF94C06-3A3A-488C-AECE-5253A21BC84D}" type="presOf" srcId="{3CFBEA85-E967-4280-8B3A-8FB1A014C72C}" destId="{0752BD55-105B-47B3-B45A-A2EE572F74EE}" srcOrd="0" destOrd="0" presId="urn:microsoft.com/office/officeart/2005/8/layout/target3"/>
    <dgm:cxn modelId="{92673919-C3E2-4FB0-85AB-493C87B45567}" type="presOf" srcId="{CBA9033C-BB1B-483B-AA3E-5DE60CE656A6}" destId="{AD7EE6D2-8F2B-4732-AA62-1CE4746C20DE}" srcOrd="0" destOrd="0" presId="urn:microsoft.com/office/officeart/2005/8/layout/target3"/>
    <dgm:cxn modelId="{B569EAD3-63AF-42AC-8E25-ED8BAF0B5378}" type="presOf" srcId="{EE0CEBC4-FFD7-40C3-886B-9911897DEB9D}" destId="{02D83CEB-69BD-4C37-8E80-67356EB0480D}" srcOrd="0" destOrd="1" presId="urn:microsoft.com/office/officeart/2005/8/layout/target3"/>
    <dgm:cxn modelId="{9928BA9D-01A1-483F-BAA2-5D02D239D9A6}" srcId="{CBA9033C-BB1B-483B-AA3E-5DE60CE656A6}" destId="{FBFF0DA2-1C64-4473-93C7-CAB76267D91D}" srcOrd="0" destOrd="0" parTransId="{CBBC2218-BE30-48C9-9502-1F35BFA85344}" sibTransId="{F07AE3C7-F6E5-4EE9-A785-7CB06A82CC3F}"/>
    <dgm:cxn modelId="{83AA828E-7CD1-4FA6-800A-07F433606FB5}" type="presOf" srcId="{3CFBEA85-E967-4280-8B3A-8FB1A014C72C}" destId="{4C7D4DA6-1D26-486C-9F9D-4F66BE32BDE2}" srcOrd="1" destOrd="0" presId="urn:microsoft.com/office/officeart/2005/8/layout/target3"/>
    <dgm:cxn modelId="{7D965DE5-9607-4B61-A21F-F3469D7F2F73}" srcId="{CBA9033C-BB1B-483B-AA3E-5DE60CE656A6}" destId="{3CFBEA85-E967-4280-8B3A-8FB1A014C72C}" srcOrd="1" destOrd="0" parTransId="{8EF3D311-4DF1-487F-A038-E51400D3BD6B}" sibTransId="{07472AF6-79A4-4BFA-A636-CE413D84517A}"/>
    <dgm:cxn modelId="{B7EE692E-26B9-4C03-B063-41BB40A0A3F2}" srcId="{3CFBEA85-E967-4280-8B3A-8FB1A014C72C}" destId="{E069DA09-A49D-45B5-9209-86B467E6EB57}" srcOrd="0" destOrd="0" parTransId="{E0E181D3-81C0-4B8B-BFC0-AF93FC47F1B1}" sibTransId="{1E55B115-32DA-49C7-A6E2-0A249FBB3F5E}"/>
    <dgm:cxn modelId="{A568A838-8ADC-47FC-A9E4-AA1C6FBB02B9}" type="presOf" srcId="{FBFF0DA2-1C64-4473-93C7-CAB76267D91D}" destId="{8C346BFC-D04A-4EDE-8130-2F3D9CD24FD4}" srcOrd="0" destOrd="0" presId="urn:microsoft.com/office/officeart/2005/8/layout/target3"/>
    <dgm:cxn modelId="{02402DC4-E388-45E6-BA42-505A9F2F2E86}" srcId="{3CFBEA85-E967-4280-8B3A-8FB1A014C72C}" destId="{EE0CEBC4-FFD7-40C3-886B-9911897DEB9D}" srcOrd="1" destOrd="0" parTransId="{71FDAA2D-07A5-4B87-B34F-DEF28C70D0B8}" sibTransId="{60CDFA7F-07C1-4BF5-8EBC-0CE5025C7F10}"/>
    <dgm:cxn modelId="{E3B3B555-9EE8-43F9-A0DD-7CFDBF83D35E}" type="presOf" srcId="{B4494D74-631F-4444-8D4C-018CE797C1D9}" destId="{C0A88370-C0FA-4552-9249-0E1BE732A52A}" srcOrd="0" destOrd="0" presId="urn:microsoft.com/office/officeart/2005/8/layout/target3"/>
    <dgm:cxn modelId="{554E3E39-823D-4C5C-9BC4-567A7D00FBA6}" srcId="{FBFF0DA2-1C64-4473-93C7-CAB76267D91D}" destId="{B4494D74-631F-4444-8D4C-018CE797C1D9}" srcOrd="0" destOrd="0" parTransId="{BD11226F-F90C-4642-A52E-B5F9FC9E5CF2}" sibTransId="{F9FDBC1E-8486-44EA-A7F7-CFA470C71106}"/>
    <dgm:cxn modelId="{C8950EE6-B7C6-4109-9C2D-7393078DF4BE}" type="presOf" srcId="{D1388498-7134-49D2-B52E-E6C1C8F60069}" destId="{02D83CEB-69BD-4C37-8E80-67356EB0480D}" srcOrd="0" destOrd="2" presId="urn:microsoft.com/office/officeart/2005/8/layout/target3"/>
    <dgm:cxn modelId="{CA1D8ADA-B7E3-4BD5-AADF-C5CC702DC54F}" type="presOf" srcId="{E069DA09-A49D-45B5-9209-86B467E6EB57}" destId="{02D83CEB-69BD-4C37-8E80-67356EB0480D}" srcOrd="0" destOrd="0" presId="urn:microsoft.com/office/officeart/2005/8/layout/target3"/>
    <dgm:cxn modelId="{1EF2DA02-5505-42D5-B9E0-007288BDC611}" type="presParOf" srcId="{AD7EE6D2-8F2B-4732-AA62-1CE4746C20DE}" destId="{39EB02C5-D0C8-4D30-9983-F4BB4ACE6B89}" srcOrd="0" destOrd="0" presId="urn:microsoft.com/office/officeart/2005/8/layout/target3"/>
    <dgm:cxn modelId="{9FE99EE0-C081-4009-956B-21EFD7F804F5}" type="presParOf" srcId="{AD7EE6D2-8F2B-4732-AA62-1CE4746C20DE}" destId="{DA953BDC-797E-4DBD-9398-6D1C6B523DD3}" srcOrd="1" destOrd="0" presId="urn:microsoft.com/office/officeart/2005/8/layout/target3"/>
    <dgm:cxn modelId="{82742D94-84FB-4AFF-A943-5132C595D161}" type="presParOf" srcId="{AD7EE6D2-8F2B-4732-AA62-1CE4746C20DE}" destId="{8C346BFC-D04A-4EDE-8130-2F3D9CD24FD4}" srcOrd="2" destOrd="0" presId="urn:microsoft.com/office/officeart/2005/8/layout/target3"/>
    <dgm:cxn modelId="{3D1029DE-8E6A-42F4-B294-84E9CA693B1A}" type="presParOf" srcId="{AD7EE6D2-8F2B-4732-AA62-1CE4746C20DE}" destId="{4683CFFF-F32E-4C62-A334-DD0348298EA8}" srcOrd="3" destOrd="0" presId="urn:microsoft.com/office/officeart/2005/8/layout/target3"/>
    <dgm:cxn modelId="{64A50E7E-65ED-4979-BA7F-F8D84EC90DF4}" type="presParOf" srcId="{AD7EE6D2-8F2B-4732-AA62-1CE4746C20DE}" destId="{23F04BC0-35C7-4FED-87B0-7640D69BCB73}" srcOrd="4" destOrd="0" presId="urn:microsoft.com/office/officeart/2005/8/layout/target3"/>
    <dgm:cxn modelId="{D87CCF56-92B6-49DD-BF56-4B79D2FD33D1}" type="presParOf" srcId="{AD7EE6D2-8F2B-4732-AA62-1CE4746C20DE}" destId="{0752BD55-105B-47B3-B45A-A2EE572F74EE}" srcOrd="5" destOrd="0" presId="urn:microsoft.com/office/officeart/2005/8/layout/target3"/>
    <dgm:cxn modelId="{EBE5CAB2-4394-4B57-ACBF-C2026AED7F5C}" type="presParOf" srcId="{AD7EE6D2-8F2B-4732-AA62-1CE4746C20DE}" destId="{FD7DA7E7-8BEB-48CE-8B6C-89CF13FAB5CA}" srcOrd="6" destOrd="0" presId="urn:microsoft.com/office/officeart/2005/8/layout/target3"/>
    <dgm:cxn modelId="{ECB525D5-9778-4341-9200-B4D79A32F176}" type="presParOf" srcId="{AD7EE6D2-8F2B-4732-AA62-1CE4746C20DE}" destId="{C0A88370-C0FA-4552-9249-0E1BE732A52A}" srcOrd="7" destOrd="0" presId="urn:microsoft.com/office/officeart/2005/8/layout/target3"/>
    <dgm:cxn modelId="{9A132C6E-7FA4-4E4D-83E7-D8098F017E01}" type="presParOf" srcId="{AD7EE6D2-8F2B-4732-AA62-1CE4746C20DE}" destId="{4C7D4DA6-1D26-486C-9F9D-4F66BE32BDE2}" srcOrd="8" destOrd="0" presId="urn:microsoft.com/office/officeart/2005/8/layout/target3"/>
    <dgm:cxn modelId="{23EB025A-F233-4621-92C3-07459DAADED0}" type="presParOf" srcId="{AD7EE6D2-8F2B-4732-AA62-1CE4746C20DE}" destId="{02D83CEB-69BD-4C37-8E80-67356EB0480D}" srcOrd="9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547EB4-A26B-42ED-92FD-B1936E441A1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2244085-EAA6-4E82-ADFC-88AE4A50E5B6}">
      <dgm:prSet phldrT="[Texto]"/>
      <dgm:spPr>
        <a:solidFill>
          <a:srgbClr val="669900"/>
        </a:solidFill>
      </dgm:spPr>
      <dgm:t>
        <a:bodyPr/>
        <a:lstStyle/>
        <a:p>
          <a:r>
            <a:rPr lang="es-ES_tradnl" dirty="0" smtClean="0"/>
            <a:t>Descripción. Gira entorno a dos ejes principales</a:t>
          </a:r>
          <a:endParaRPr lang="es-ES" dirty="0"/>
        </a:p>
      </dgm:t>
    </dgm:pt>
    <dgm:pt modelId="{C03B326E-B5B7-4EFB-B8FB-592B571C65DD}" type="parTrans" cxnId="{AA015EDA-E7AC-43D3-8041-FF2D78B5EE06}">
      <dgm:prSet/>
      <dgm:spPr/>
      <dgm:t>
        <a:bodyPr/>
        <a:lstStyle/>
        <a:p>
          <a:endParaRPr lang="es-ES"/>
        </a:p>
      </dgm:t>
    </dgm:pt>
    <dgm:pt modelId="{5B3E0729-4719-42CE-98C8-C084176912D4}" type="sibTrans" cxnId="{AA015EDA-E7AC-43D3-8041-FF2D78B5EE06}">
      <dgm:prSet/>
      <dgm:spPr/>
      <dgm:t>
        <a:bodyPr/>
        <a:lstStyle/>
        <a:p>
          <a:endParaRPr lang="es-ES"/>
        </a:p>
      </dgm:t>
    </dgm:pt>
    <dgm:pt modelId="{4CB08EED-9581-416D-8615-97B8656FCA7B}">
      <dgm:prSet phldrT="[Texto]"/>
      <dgm:spPr>
        <a:solidFill>
          <a:srgbClr val="00B050"/>
        </a:solidFill>
      </dgm:spPr>
      <dgm:t>
        <a:bodyPr/>
        <a:lstStyle/>
        <a:p>
          <a:r>
            <a:rPr lang="es-ES_tradnl" dirty="0" smtClean="0"/>
            <a:t>Charlas informativas</a:t>
          </a:r>
          <a:endParaRPr lang="es-ES" dirty="0"/>
        </a:p>
      </dgm:t>
    </dgm:pt>
    <dgm:pt modelId="{8A452AE0-9EE9-4C89-B182-B4031BCB7B4E}" type="parTrans" cxnId="{DDAB8661-A77B-4327-9755-17B503ED727E}">
      <dgm:prSet/>
      <dgm:spPr/>
      <dgm:t>
        <a:bodyPr/>
        <a:lstStyle/>
        <a:p>
          <a:endParaRPr lang="es-ES"/>
        </a:p>
      </dgm:t>
    </dgm:pt>
    <dgm:pt modelId="{5A51D093-310B-4FEE-B603-1EF4E23C59C4}" type="sibTrans" cxnId="{DDAB8661-A77B-4327-9755-17B503ED727E}">
      <dgm:prSet/>
      <dgm:spPr/>
      <dgm:t>
        <a:bodyPr/>
        <a:lstStyle/>
        <a:p>
          <a:endParaRPr lang="es-ES"/>
        </a:p>
      </dgm:t>
    </dgm:pt>
    <dgm:pt modelId="{A821BE6A-9E01-4B3E-ABF3-512A5188BDAD}">
      <dgm:prSet phldrT="[Texto]"/>
      <dgm:spPr>
        <a:solidFill>
          <a:srgbClr val="CCCC00"/>
        </a:solidFill>
      </dgm:spPr>
      <dgm:t>
        <a:bodyPr/>
        <a:lstStyle/>
        <a:p>
          <a:r>
            <a:rPr lang="es-ES_tradnl" dirty="0" smtClean="0"/>
            <a:t>Talleres formativos</a:t>
          </a:r>
          <a:endParaRPr lang="es-ES" dirty="0"/>
        </a:p>
      </dgm:t>
    </dgm:pt>
    <dgm:pt modelId="{303563F1-721E-4A4C-A660-FBE752C0CA2C}" type="parTrans" cxnId="{373DAE9F-79C7-47A1-A0F3-17B1BA9FAFB5}">
      <dgm:prSet/>
      <dgm:spPr/>
      <dgm:t>
        <a:bodyPr/>
        <a:lstStyle/>
        <a:p>
          <a:endParaRPr lang="es-ES"/>
        </a:p>
      </dgm:t>
    </dgm:pt>
    <dgm:pt modelId="{C4EC8075-1D45-4A2C-941D-C9088C0EB18A}" type="sibTrans" cxnId="{373DAE9F-79C7-47A1-A0F3-17B1BA9FAFB5}">
      <dgm:prSet/>
      <dgm:spPr/>
      <dgm:t>
        <a:bodyPr/>
        <a:lstStyle/>
        <a:p>
          <a:endParaRPr lang="es-ES"/>
        </a:p>
      </dgm:t>
    </dgm:pt>
    <dgm:pt modelId="{1B852B5A-9DAE-4975-A3CF-E40B3E030361}" type="pres">
      <dgm:prSet presAssocID="{CA547EB4-A26B-42ED-92FD-B1936E441A1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79DB603-45C3-49BF-AAB4-95C34469C022}" type="pres">
      <dgm:prSet presAssocID="{CA547EB4-A26B-42ED-92FD-B1936E441A14}" presName="dummyMaxCanvas" presStyleCnt="0">
        <dgm:presLayoutVars/>
      </dgm:prSet>
      <dgm:spPr/>
    </dgm:pt>
    <dgm:pt modelId="{269C06C1-1E91-4A5A-8428-DE744A92A35C}" type="pres">
      <dgm:prSet presAssocID="{CA547EB4-A26B-42ED-92FD-B1936E441A1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1F5EF6-F9A0-4CCA-A0D0-9FF02B885553}" type="pres">
      <dgm:prSet presAssocID="{CA547EB4-A26B-42ED-92FD-B1936E441A14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C3511E-ABE7-439A-86A1-7202C7B1A7A2}" type="pres">
      <dgm:prSet presAssocID="{CA547EB4-A26B-42ED-92FD-B1936E441A1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DF791C-8EEC-4426-BD6E-FA8FDDF768E5}" type="pres">
      <dgm:prSet presAssocID="{CA547EB4-A26B-42ED-92FD-B1936E441A1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E5E65B-6271-45EB-BC70-E019AFC772A2}" type="pres">
      <dgm:prSet presAssocID="{CA547EB4-A26B-42ED-92FD-B1936E441A1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820D69-37AB-48AF-A405-32D71F70894D}" type="pres">
      <dgm:prSet presAssocID="{CA547EB4-A26B-42ED-92FD-B1936E441A1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412A09-1EB5-44BA-A7DE-DF79C9FED680}" type="pres">
      <dgm:prSet presAssocID="{CA547EB4-A26B-42ED-92FD-B1936E441A1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0E6FD3F-BBB6-4021-AB60-7D828204BB62}" type="pres">
      <dgm:prSet presAssocID="{CA547EB4-A26B-42ED-92FD-B1936E441A1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85B9175-7B95-4DCC-9BC6-6DC686D719CB}" type="presOf" srcId="{CA547EB4-A26B-42ED-92FD-B1936E441A14}" destId="{1B852B5A-9DAE-4975-A3CF-E40B3E030361}" srcOrd="0" destOrd="0" presId="urn:microsoft.com/office/officeart/2005/8/layout/vProcess5"/>
    <dgm:cxn modelId="{373DAE9F-79C7-47A1-A0F3-17B1BA9FAFB5}" srcId="{CA547EB4-A26B-42ED-92FD-B1936E441A14}" destId="{A821BE6A-9E01-4B3E-ABF3-512A5188BDAD}" srcOrd="2" destOrd="0" parTransId="{303563F1-721E-4A4C-A660-FBE752C0CA2C}" sibTransId="{C4EC8075-1D45-4A2C-941D-C9088C0EB18A}"/>
    <dgm:cxn modelId="{DDAB8661-A77B-4327-9755-17B503ED727E}" srcId="{CA547EB4-A26B-42ED-92FD-B1936E441A14}" destId="{4CB08EED-9581-416D-8615-97B8656FCA7B}" srcOrd="1" destOrd="0" parTransId="{8A452AE0-9EE9-4C89-B182-B4031BCB7B4E}" sibTransId="{5A51D093-310B-4FEE-B603-1EF4E23C59C4}"/>
    <dgm:cxn modelId="{56426E5F-95AA-4BB6-A79F-4B7AD89ED2BD}" type="presOf" srcId="{4CB08EED-9581-416D-8615-97B8656FCA7B}" destId="{801F5EF6-F9A0-4CCA-A0D0-9FF02B885553}" srcOrd="0" destOrd="0" presId="urn:microsoft.com/office/officeart/2005/8/layout/vProcess5"/>
    <dgm:cxn modelId="{0805317F-5E76-414D-87F2-805288AB2C0B}" type="presOf" srcId="{A2244085-EAA6-4E82-ADFC-88AE4A50E5B6}" destId="{8F820D69-37AB-48AF-A405-32D71F70894D}" srcOrd="1" destOrd="0" presId="urn:microsoft.com/office/officeart/2005/8/layout/vProcess5"/>
    <dgm:cxn modelId="{2AB1481F-80B5-498B-8CB1-7D20FA09299D}" type="presOf" srcId="{A821BE6A-9E01-4B3E-ABF3-512A5188BDAD}" destId="{ACC3511E-ABE7-439A-86A1-7202C7B1A7A2}" srcOrd="0" destOrd="0" presId="urn:microsoft.com/office/officeart/2005/8/layout/vProcess5"/>
    <dgm:cxn modelId="{96905783-3EBE-4E01-8025-E9A91113F587}" type="presOf" srcId="{5A51D093-310B-4FEE-B603-1EF4E23C59C4}" destId="{77E5E65B-6271-45EB-BC70-E019AFC772A2}" srcOrd="0" destOrd="0" presId="urn:microsoft.com/office/officeart/2005/8/layout/vProcess5"/>
    <dgm:cxn modelId="{D28CC74A-C7D3-4F6F-91D3-9E66D6BF2B93}" type="presOf" srcId="{4CB08EED-9581-416D-8615-97B8656FCA7B}" destId="{F8412A09-1EB5-44BA-A7DE-DF79C9FED680}" srcOrd="1" destOrd="0" presId="urn:microsoft.com/office/officeart/2005/8/layout/vProcess5"/>
    <dgm:cxn modelId="{AA015EDA-E7AC-43D3-8041-FF2D78B5EE06}" srcId="{CA547EB4-A26B-42ED-92FD-B1936E441A14}" destId="{A2244085-EAA6-4E82-ADFC-88AE4A50E5B6}" srcOrd="0" destOrd="0" parTransId="{C03B326E-B5B7-4EFB-B8FB-592B571C65DD}" sibTransId="{5B3E0729-4719-42CE-98C8-C084176912D4}"/>
    <dgm:cxn modelId="{E7725A61-07AE-45E9-8909-99009D70753D}" type="presOf" srcId="{5B3E0729-4719-42CE-98C8-C084176912D4}" destId="{02DF791C-8EEC-4426-BD6E-FA8FDDF768E5}" srcOrd="0" destOrd="0" presId="urn:microsoft.com/office/officeart/2005/8/layout/vProcess5"/>
    <dgm:cxn modelId="{E7C4EB8F-C6F5-4222-B42F-2CA09A6606E7}" type="presOf" srcId="{A2244085-EAA6-4E82-ADFC-88AE4A50E5B6}" destId="{269C06C1-1E91-4A5A-8428-DE744A92A35C}" srcOrd="0" destOrd="0" presId="urn:microsoft.com/office/officeart/2005/8/layout/vProcess5"/>
    <dgm:cxn modelId="{040B8FA8-6E4F-4CFC-A071-A75695C59FC5}" type="presOf" srcId="{A821BE6A-9E01-4B3E-ABF3-512A5188BDAD}" destId="{40E6FD3F-BBB6-4021-AB60-7D828204BB62}" srcOrd="1" destOrd="0" presId="urn:microsoft.com/office/officeart/2005/8/layout/vProcess5"/>
    <dgm:cxn modelId="{F9BDE15F-30E9-40F4-8AF1-01FBFDDD733D}" type="presParOf" srcId="{1B852B5A-9DAE-4975-A3CF-E40B3E030361}" destId="{379DB603-45C3-49BF-AAB4-95C34469C022}" srcOrd="0" destOrd="0" presId="urn:microsoft.com/office/officeart/2005/8/layout/vProcess5"/>
    <dgm:cxn modelId="{B86AD2C4-BAB8-4D40-A4E7-685D82048314}" type="presParOf" srcId="{1B852B5A-9DAE-4975-A3CF-E40B3E030361}" destId="{269C06C1-1E91-4A5A-8428-DE744A92A35C}" srcOrd="1" destOrd="0" presId="urn:microsoft.com/office/officeart/2005/8/layout/vProcess5"/>
    <dgm:cxn modelId="{C4A9A911-3A89-4327-91F4-4A58D84AC21A}" type="presParOf" srcId="{1B852B5A-9DAE-4975-A3CF-E40B3E030361}" destId="{801F5EF6-F9A0-4CCA-A0D0-9FF02B885553}" srcOrd="2" destOrd="0" presId="urn:microsoft.com/office/officeart/2005/8/layout/vProcess5"/>
    <dgm:cxn modelId="{453B2C54-0368-4A93-A812-D2FE671C7288}" type="presParOf" srcId="{1B852B5A-9DAE-4975-A3CF-E40B3E030361}" destId="{ACC3511E-ABE7-439A-86A1-7202C7B1A7A2}" srcOrd="3" destOrd="0" presId="urn:microsoft.com/office/officeart/2005/8/layout/vProcess5"/>
    <dgm:cxn modelId="{AF9CF299-6C86-4214-ABD5-3ED105D3FD4D}" type="presParOf" srcId="{1B852B5A-9DAE-4975-A3CF-E40B3E030361}" destId="{02DF791C-8EEC-4426-BD6E-FA8FDDF768E5}" srcOrd="4" destOrd="0" presId="urn:microsoft.com/office/officeart/2005/8/layout/vProcess5"/>
    <dgm:cxn modelId="{97159BB2-ED25-4F8E-B209-643E31505EEB}" type="presParOf" srcId="{1B852B5A-9DAE-4975-A3CF-E40B3E030361}" destId="{77E5E65B-6271-45EB-BC70-E019AFC772A2}" srcOrd="5" destOrd="0" presId="urn:microsoft.com/office/officeart/2005/8/layout/vProcess5"/>
    <dgm:cxn modelId="{EE76B29E-7456-4CD6-A718-8667932F522A}" type="presParOf" srcId="{1B852B5A-9DAE-4975-A3CF-E40B3E030361}" destId="{8F820D69-37AB-48AF-A405-32D71F70894D}" srcOrd="6" destOrd="0" presId="urn:microsoft.com/office/officeart/2005/8/layout/vProcess5"/>
    <dgm:cxn modelId="{96C059FD-9BCA-4D17-9B65-3ACD8D4EC983}" type="presParOf" srcId="{1B852B5A-9DAE-4975-A3CF-E40B3E030361}" destId="{F8412A09-1EB5-44BA-A7DE-DF79C9FED680}" srcOrd="7" destOrd="0" presId="urn:microsoft.com/office/officeart/2005/8/layout/vProcess5"/>
    <dgm:cxn modelId="{903A8926-532F-4BDD-97D2-FD8F0D1F2633}" type="presParOf" srcId="{1B852B5A-9DAE-4975-A3CF-E40B3E030361}" destId="{40E6FD3F-BBB6-4021-AB60-7D828204BB62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4B52B7-2711-4960-AB46-51C82DDAC69E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7491385E-0589-4DBD-88CB-0C251FAAB244}">
      <dgm:prSet phldrT="[Texto]"/>
      <dgm:spPr/>
      <dgm:t>
        <a:bodyPr/>
        <a:lstStyle/>
        <a:p>
          <a:r>
            <a:rPr lang="es-ES_tradnl" dirty="0" smtClean="0"/>
            <a:t>Unidad de Hematología </a:t>
          </a:r>
        </a:p>
        <a:p>
          <a:r>
            <a:rPr lang="es-ES_tradnl" dirty="0" smtClean="0"/>
            <a:t>H. Carlos Haya</a:t>
          </a:r>
        </a:p>
        <a:p>
          <a:r>
            <a:rPr lang="es-ES_tradnl" dirty="0" smtClean="0"/>
            <a:t>H. Clínico Virgen Victoria</a:t>
          </a:r>
          <a:endParaRPr lang="es-ES" dirty="0"/>
        </a:p>
      </dgm:t>
    </dgm:pt>
    <dgm:pt modelId="{18C71AA4-CEA2-47BC-85A6-B3036FF65A3D}" type="parTrans" cxnId="{B8AA1B12-84F0-4239-BBBB-7B345EA4E156}">
      <dgm:prSet/>
      <dgm:spPr/>
      <dgm:t>
        <a:bodyPr/>
        <a:lstStyle/>
        <a:p>
          <a:endParaRPr lang="es-ES"/>
        </a:p>
      </dgm:t>
    </dgm:pt>
    <dgm:pt modelId="{4C1BC224-282D-413B-8AD1-4B5F1C6EC01E}" type="sibTrans" cxnId="{B8AA1B12-84F0-4239-BBBB-7B345EA4E156}">
      <dgm:prSet/>
      <dgm:spPr/>
      <dgm:t>
        <a:bodyPr/>
        <a:lstStyle/>
        <a:p>
          <a:endParaRPr lang="es-ES"/>
        </a:p>
      </dgm:t>
    </dgm:pt>
    <dgm:pt modelId="{1EA36DC3-A4D1-4CD2-AD12-0F9F95E82A46}">
      <dgm:prSet phldrT="[Texto]"/>
      <dgm:spPr/>
      <dgm:t>
        <a:bodyPr/>
        <a:lstStyle/>
        <a:p>
          <a:r>
            <a:rPr lang="es-ES_tradnl" dirty="0" smtClean="0"/>
            <a:t>Unidad de Cardiología</a:t>
          </a:r>
        </a:p>
        <a:p>
          <a:r>
            <a:rPr lang="es-ES_tradnl" dirty="0" smtClean="0"/>
            <a:t>H. Clínico Virgen Victoria</a:t>
          </a:r>
          <a:endParaRPr lang="es-ES" dirty="0"/>
        </a:p>
      </dgm:t>
    </dgm:pt>
    <dgm:pt modelId="{C87B41A8-448B-4AE6-BAF1-30325ECC57F4}" type="parTrans" cxnId="{FE57CA3B-CCEB-4D67-AF82-C2A23353FAE7}">
      <dgm:prSet/>
      <dgm:spPr/>
      <dgm:t>
        <a:bodyPr/>
        <a:lstStyle/>
        <a:p>
          <a:endParaRPr lang="es-ES"/>
        </a:p>
      </dgm:t>
    </dgm:pt>
    <dgm:pt modelId="{50B44FAC-F38D-4D53-B5C2-31F64B4DAF25}" type="sibTrans" cxnId="{FE57CA3B-CCEB-4D67-AF82-C2A23353FAE7}">
      <dgm:prSet/>
      <dgm:spPr/>
      <dgm:t>
        <a:bodyPr/>
        <a:lstStyle/>
        <a:p>
          <a:endParaRPr lang="es-ES"/>
        </a:p>
      </dgm:t>
    </dgm:pt>
    <dgm:pt modelId="{1E2B5BEF-649C-4F1A-8C9B-4902E1A1BACC}">
      <dgm:prSet phldrT="[Texto]"/>
      <dgm:spPr/>
      <dgm:t>
        <a:bodyPr/>
        <a:lstStyle/>
        <a:p>
          <a:r>
            <a:rPr lang="es-ES_tradnl" dirty="0" smtClean="0"/>
            <a:t>Asociación APAM</a:t>
          </a:r>
          <a:endParaRPr lang="es-ES" dirty="0"/>
        </a:p>
      </dgm:t>
    </dgm:pt>
    <dgm:pt modelId="{608893D1-9186-48AC-A306-1A2500EB36A2}" type="parTrans" cxnId="{2D7F9BB6-5E5C-40A8-B199-EDA8EE52A848}">
      <dgm:prSet/>
      <dgm:spPr/>
      <dgm:t>
        <a:bodyPr/>
        <a:lstStyle/>
        <a:p>
          <a:endParaRPr lang="es-ES"/>
        </a:p>
      </dgm:t>
    </dgm:pt>
    <dgm:pt modelId="{8D75C12C-8198-4B27-A669-E00A961E7F4B}" type="sibTrans" cxnId="{2D7F9BB6-5E5C-40A8-B199-EDA8EE52A848}">
      <dgm:prSet/>
      <dgm:spPr/>
      <dgm:t>
        <a:bodyPr/>
        <a:lstStyle/>
        <a:p>
          <a:endParaRPr lang="es-ES"/>
        </a:p>
      </dgm:t>
    </dgm:pt>
    <dgm:pt modelId="{E2DEB547-C920-48BB-93C9-2E61D2BA5BD4}" type="pres">
      <dgm:prSet presAssocID="{714B52B7-2711-4960-AB46-51C82DDAC69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CC56848-6543-49B7-B6B4-9374E5B37196}" type="pres">
      <dgm:prSet presAssocID="{714B52B7-2711-4960-AB46-51C82DDAC69E}" presName="cycle" presStyleCnt="0"/>
      <dgm:spPr/>
    </dgm:pt>
    <dgm:pt modelId="{049C6A3B-2142-44EB-BC0D-AD0F9DE6368C}" type="pres">
      <dgm:prSet presAssocID="{714B52B7-2711-4960-AB46-51C82DDAC69E}" presName="centerShape" presStyleCnt="0"/>
      <dgm:spPr/>
    </dgm:pt>
    <dgm:pt modelId="{41A0A843-37ED-4C90-A221-D424BCC71F44}" type="pres">
      <dgm:prSet presAssocID="{714B52B7-2711-4960-AB46-51C82DDAC69E}" presName="connSite" presStyleLbl="node1" presStyleIdx="0" presStyleCnt="4"/>
      <dgm:spPr/>
    </dgm:pt>
    <dgm:pt modelId="{47821444-0EF2-4CE4-A3B6-658240E59E10}" type="pres">
      <dgm:prSet presAssocID="{714B52B7-2711-4960-AB46-51C82DDAC69E}" presName="visible" presStyleLbl="node1" presStyleIdx="0" presStyleCnt="4" custLinFactNeighborX="-8281" custLinFactNeighborY="-853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5B9909BD-71E2-4CC8-80A0-2A7A5BBEB865}" type="pres">
      <dgm:prSet presAssocID="{18C71AA4-CEA2-47BC-85A6-B3036FF65A3D}" presName="Name25" presStyleLbl="parChTrans1D1" presStyleIdx="0" presStyleCnt="3"/>
      <dgm:spPr/>
      <dgm:t>
        <a:bodyPr/>
        <a:lstStyle/>
        <a:p>
          <a:endParaRPr lang="es-ES"/>
        </a:p>
      </dgm:t>
    </dgm:pt>
    <dgm:pt modelId="{A51FEDD6-5B4D-4FB7-8C20-D9F15BE8865F}" type="pres">
      <dgm:prSet presAssocID="{7491385E-0589-4DBD-88CB-0C251FAAB244}" presName="node" presStyleCnt="0"/>
      <dgm:spPr/>
    </dgm:pt>
    <dgm:pt modelId="{78209BEB-31D2-42D9-A8B2-393DCBE302A8}" type="pres">
      <dgm:prSet presAssocID="{7491385E-0589-4DBD-88CB-0C251FAAB244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E77507-BFA4-4AFE-964D-E8CCD935EBE1}" type="pres">
      <dgm:prSet presAssocID="{7491385E-0589-4DBD-88CB-0C251FAAB244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31594-95C5-449A-BA6E-1177C2F46B3B}" type="pres">
      <dgm:prSet presAssocID="{C87B41A8-448B-4AE6-BAF1-30325ECC57F4}" presName="Name25" presStyleLbl="parChTrans1D1" presStyleIdx="1" presStyleCnt="3"/>
      <dgm:spPr/>
      <dgm:t>
        <a:bodyPr/>
        <a:lstStyle/>
        <a:p>
          <a:endParaRPr lang="es-ES"/>
        </a:p>
      </dgm:t>
    </dgm:pt>
    <dgm:pt modelId="{82D7BAB7-4126-4974-8F1F-B7EB5599EA1F}" type="pres">
      <dgm:prSet presAssocID="{1EA36DC3-A4D1-4CD2-AD12-0F9F95E82A46}" presName="node" presStyleCnt="0"/>
      <dgm:spPr/>
    </dgm:pt>
    <dgm:pt modelId="{026C8157-FD7C-4C70-8558-20551E6683AF}" type="pres">
      <dgm:prSet presAssocID="{1EA36DC3-A4D1-4CD2-AD12-0F9F95E82A46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A62F9D2-7DC8-445D-90CD-F2BEBCAC2AB9}" type="pres">
      <dgm:prSet presAssocID="{1EA36DC3-A4D1-4CD2-AD12-0F9F95E82A4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C6D7F9-1C15-46D4-95DF-F1ABB9512FF1}" type="pres">
      <dgm:prSet presAssocID="{608893D1-9186-48AC-A306-1A2500EB36A2}" presName="Name25" presStyleLbl="parChTrans1D1" presStyleIdx="2" presStyleCnt="3"/>
      <dgm:spPr/>
      <dgm:t>
        <a:bodyPr/>
        <a:lstStyle/>
        <a:p>
          <a:endParaRPr lang="es-ES"/>
        </a:p>
      </dgm:t>
    </dgm:pt>
    <dgm:pt modelId="{F530DD95-DB43-4C7B-8DC1-717309B8C05A}" type="pres">
      <dgm:prSet presAssocID="{1E2B5BEF-649C-4F1A-8C9B-4902E1A1BACC}" presName="node" presStyleCnt="0"/>
      <dgm:spPr/>
    </dgm:pt>
    <dgm:pt modelId="{8FCF05D7-A200-40A8-8147-A1116061FB99}" type="pres">
      <dgm:prSet presAssocID="{1E2B5BEF-649C-4F1A-8C9B-4902E1A1BACC}" presName="parentNode" presStyleLbl="node1" presStyleIdx="3" presStyleCnt="4" custLinFactNeighborX="-10199" custLinFactNeighborY="-1246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541535-6FAE-4C1A-A7EB-37C1AC8D5482}" type="pres">
      <dgm:prSet presAssocID="{1E2B5BEF-649C-4F1A-8C9B-4902E1A1BACC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E57CA3B-CCEB-4D67-AF82-C2A23353FAE7}" srcId="{714B52B7-2711-4960-AB46-51C82DDAC69E}" destId="{1EA36DC3-A4D1-4CD2-AD12-0F9F95E82A46}" srcOrd="1" destOrd="0" parTransId="{C87B41A8-448B-4AE6-BAF1-30325ECC57F4}" sibTransId="{50B44FAC-F38D-4D53-B5C2-31F64B4DAF25}"/>
    <dgm:cxn modelId="{3C49B0EC-5E88-4FA2-8ACF-BF439CA74BD1}" type="presOf" srcId="{1E2B5BEF-649C-4F1A-8C9B-4902E1A1BACC}" destId="{8FCF05D7-A200-40A8-8147-A1116061FB99}" srcOrd="0" destOrd="0" presId="urn:microsoft.com/office/officeart/2005/8/layout/radial2"/>
    <dgm:cxn modelId="{6081A26F-9219-4E79-AC16-9D3D7E3DE619}" type="presOf" srcId="{C87B41A8-448B-4AE6-BAF1-30325ECC57F4}" destId="{60331594-95C5-449A-BA6E-1177C2F46B3B}" srcOrd="0" destOrd="0" presId="urn:microsoft.com/office/officeart/2005/8/layout/radial2"/>
    <dgm:cxn modelId="{2269CF16-AD8D-4CC4-BE70-19B894C477DA}" type="presOf" srcId="{18C71AA4-CEA2-47BC-85A6-B3036FF65A3D}" destId="{5B9909BD-71E2-4CC8-80A0-2A7A5BBEB865}" srcOrd="0" destOrd="0" presId="urn:microsoft.com/office/officeart/2005/8/layout/radial2"/>
    <dgm:cxn modelId="{B8AA1B12-84F0-4239-BBBB-7B345EA4E156}" srcId="{714B52B7-2711-4960-AB46-51C82DDAC69E}" destId="{7491385E-0589-4DBD-88CB-0C251FAAB244}" srcOrd="0" destOrd="0" parTransId="{18C71AA4-CEA2-47BC-85A6-B3036FF65A3D}" sibTransId="{4C1BC224-282D-413B-8AD1-4B5F1C6EC01E}"/>
    <dgm:cxn modelId="{2D7F9BB6-5E5C-40A8-B199-EDA8EE52A848}" srcId="{714B52B7-2711-4960-AB46-51C82DDAC69E}" destId="{1E2B5BEF-649C-4F1A-8C9B-4902E1A1BACC}" srcOrd="2" destOrd="0" parTransId="{608893D1-9186-48AC-A306-1A2500EB36A2}" sibTransId="{8D75C12C-8198-4B27-A669-E00A961E7F4B}"/>
    <dgm:cxn modelId="{02D2F242-3E27-4370-ACBD-3F8683F92097}" type="presOf" srcId="{1EA36DC3-A4D1-4CD2-AD12-0F9F95E82A46}" destId="{026C8157-FD7C-4C70-8558-20551E6683AF}" srcOrd="0" destOrd="0" presId="urn:microsoft.com/office/officeart/2005/8/layout/radial2"/>
    <dgm:cxn modelId="{262245FA-5FC4-4636-9A2D-4860D6E108E3}" type="presOf" srcId="{714B52B7-2711-4960-AB46-51C82DDAC69E}" destId="{E2DEB547-C920-48BB-93C9-2E61D2BA5BD4}" srcOrd="0" destOrd="0" presId="urn:microsoft.com/office/officeart/2005/8/layout/radial2"/>
    <dgm:cxn modelId="{7FBDE77C-6AB2-4053-99A9-3CA41C2F5D4E}" type="presOf" srcId="{7491385E-0589-4DBD-88CB-0C251FAAB244}" destId="{78209BEB-31D2-42D9-A8B2-393DCBE302A8}" srcOrd="0" destOrd="0" presId="urn:microsoft.com/office/officeart/2005/8/layout/radial2"/>
    <dgm:cxn modelId="{C8A53D69-9273-4745-8BEB-5A3FE852F5CA}" type="presOf" srcId="{608893D1-9186-48AC-A306-1A2500EB36A2}" destId="{9AC6D7F9-1C15-46D4-95DF-F1ABB9512FF1}" srcOrd="0" destOrd="0" presId="urn:microsoft.com/office/officeart/2005/8/layout/radial2"/>
    <dgm:cxn modelId="{556EBACE-C6F6-4AA6-BB25-874351D8CB76}" type="presParOf" srcId="{E2DEB547-C920-48BB-93C9-2E61D2BA5BD4}" destId="{CCC56848-6543-49B7-B6B4-9374E5B37196}" srcOrd="0" destOrd="0" presId="urn:microsoft.com/office/officeart/2005/8/layout/radial2"/>
    <dgm:cxn modelId="{241FAD6B-316C-4C1D-8B9E-C197880146ED}" type="presParOf" srcId="{CCC56848-6543-49B7-B6B4-9374E5B37196}" destId="{049C6A3B-2142-44EB-BC0D-AD0F9DE6368C}" srcOrd="0" destOrd="0" presId="urn:microsoft.com/office/officeart/2005/8/layout/radial2"/>
    <dgm:cxn modelId="{3CDB861B-2A2B-431B-9F71-03A87E92123F}" type="presParOf" srcId="{049C6A3B-2142-44EB-BC0D-AD0F9DE6368C}" destId="{41A0A843-37ED-4C90-A221-D424BCC71F44}" srcOrd="0" destOrd="0" presId="urn:microsoft.com/office/officeart/2005/8/layout/radial2"/>
    <dgm:cxn modelId="{07DDF870-702E-47D8-A90B-340B065D4784}" type="presParOf" srcId="{049C6A3B-2142-44EB-BC0D-AD0F9DE6368C}" destId="{47821444-0EF2-4CE4-A3B6-658240E59E10}" srcOrd="1" destOrd="0" presId="urn:microsoft.com/office/officeart/2005/8/layout/radial2"/>
    <dgm:cxn modelId="{E8BB5674-97CD-439A-B204-F5EC0A909138}" type="presParOf" srcId="{CCC56848-6543-49B7-B6B4-9374E5B37196}" destId="{5B9909BD-71E2-4CC8-80A0-2A7A5BBEB865}" srcOrd="1" destOrd="0" presId="urn:microsoft.com/office/officeart/2005/8/layout/radial2"/>
    <dgm:cxn modelId="{A5119985-9D38-431D-9A80-3D050BD9EE83}" type="presParOf" srcId="{CCC56848-6543-49B7-B6B4-9374E5B37196}" destId="{A51FEDD6-5B4D-4FB7-8C20-D9F15BE8865F}" srcOrd="2" destOrd="0" presId="urn:microsoft.com/office/officeart/2005/8/layout/radial2"/>
    <dgm:cxn modelId="{95CBC3D9-F461-4918-845A-2596A5191F85}" type="presParOf" srcId="{A51FEDD6-5B4D-4FB7-8C20-D9F15BE8865F}" destId="{78209BEB-31D2-42D9-A8B2-393DCBE302A8}" srcOrd="0" destOrd="0" presId="urn:microsoft.com/office/officeart/2005/8/layout/radial2"/>
    <dgm:cxn modelId="{33874106-1C59-4AE1-B60E-67870D1A66FE}" type="presParOf" srcId="{A51FEDD6-5B4D-4FB7-8C20-D9F15BE8865F}" destId="{B7E77507-BFA4-4AFE-964D-E8CCD935EBE1}" srcOrd="1" destOrd="0" presId="urn:microsoft.com/office/officeart/2005/8/layout/radial2"/>
    <dgm:cxn modelId="{F2DCB621-3DBB-4E87-BE5E-919A7011D367}" type="presParOf" srcId="{CCC56848-6543-49B7-B6B4-9374E5B37196}" destId="{60331594-95C5-449A-BA6E-1177C2F46B3B}" srcOrd="3" destOrd="0" presId="urn:microsoft.com/office/officeart/2005/8/layout/radial2"/>
    <dgm:cxn modelId="{314B4385-DBF7-4B39-BB91-7717D295B6DE}" type="presParOf" srcId="{CCC56848-6543-49B7-B6B4-9374E5B37196}" destId="{82D7BAB7-4126-4974-8F1F-B7EB5599EA1F}" srcOrd="4" destOrd="0" presId="urn:microsoft.com/office/officeart/2005/8/layout/radial2"/>
    <dgm:cxn modelId="{2920F330-50D6-41E2-BC0A-D70DB40319AE}" type="presParOf" srcId="{82D7BAB7-4126-4974-8F1F-B7EB5599EA1F}" destId="{026C8157-FD7C-4C70-8558-20551E6683AF}" srcOrd="0" destOrd="0" presId="urn:microsoft.com/office/officeart/2005/8/layout/radial2"/>
    <dgm:cxn modelId="{D70EBE3B-2C42-4159-8C06-FC9220946674}" type="presParOf" srcId="{82D7BAB7-4126-4974-8F1F-B7EB5599EA1F}" destId="{6A62F9D2-7DC8-445D-90CD-F2BEBCAC2AB9}" srcOrd="1" destOrd="0" presId="urn:microsoft.com/office/officeart/2005/8/layout/radial2"/>
    <dgm:cxn modelId="{448B9DC8-EA6C-4ABD-B6DD-B18A13E83951}" type="presParOf" srcId="{CCC56848-6543-49B7-B6B4-9374E5B37196}" destId="{9AC6D7F9-1C15-46D4-95DF-F1ABB9512FF1}" srcOrd="5" destOrd="0" presId="urn:microsoft.com/office/officeart/2005/8/layout/radial2"/>
    <dgm:cxn modelId="{B73B2000-2197-40B4-B11D-E6CC0E488AA8}" type="presParOf" srcId="{CCC56848-6543-49B7-B6B4-9374E5B37196}" destId="{F530DD95-DB43-4C7B-8DC1-717309B8C05A}" srcOrd="6" destOrd="0" presId="urn:microsoft.com/office/officeart/2005/8/layout/radial2"/>
    <dgm:cxn modelId="{09630942-54F5-44A7-BB14-B0DC956FF8A7}" type="presParOf" srcId="{F530DD95-DB43-4C7B-8DC1-717309B8C05A}" destId="{8FCF05D7-A200-40A8-8147-A1116061FB99}" srcOrd="0" destOrd="0" presId="urn:microsoft.com/office/officeart/2005/8/layout/radial2"/>
    <dgm:cxn modelId="{B38E5952-376B-44B2-BACB-143A9153ECC4}" type="presParOf" srcId="{F530DD95-DB43-4C7B-8DC1-717309B8C05A}" destId="{39541535-6FAE-4C1A-A7EB-37C1AC8D5482}" srcOrd="1" destOrd="0" presId="urn:microsoft.com/office/officeart/2005/8/layout/radial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A5E1E9-918B-4513-8B2D-718D3DA0E013}">
      <dsp:nvSpPr>
        <dsp:cNvPr id="0" name=""/>
        <dsp:cNvSpPr/>
      </dsp:nvSpPr>
      <dsp:spPr>
        <a:xfrm>
          <a:off x="0" y="642941"/>
          <a:ext cx="4714908" cy="4714908"/>
        </a:xfrm>
        <a:prstGeom prst="pie">
          <a:avLst>
            <a:gd name="adj1" fmla="val 5400000"/>
            <a:gd name="adj2" fmla="val 16200000"/>
          </a:avLst>
        </a:prstGeom>
        <a:gradFill rotWithShape="1">
          <a:gsLst>
            <a:gs pos="0">
              <a:schemeClr val="accent2">
                <a:tint val="74000"/>
              </a:schemeClr>
            </a:gs>
            <a:gs pos="49000">
              <a:schemeClr val="accent2">
                <a:tint val="96000"/>
                <a:shade val="84000"/>
                <a:satMod val="110000"/>
              </a:schemeClr>
            </a:gs>
            <a:gs pos="49100">
              <a:schemeClr val="accent2">
                <a:shade val="55000"/>
                <a:satMod val="150000"/>
              </a:schemeClr>
            </a:gs>
            <a:gs pos="92000">
              <a:schemeClr val="accent2">
                <a:tint val="98000"/>
                <a:shade val="90000"/>
                <a:satMod val="128000"/>
              </a:schemeClr>
            </a:gs>
            <a:gs pos="100000">
              <a:schemeClr val="accent2">
                <a:tint val="90000"/>
                <a:shade val="97000"/>
                <a:satMod val="128000"/>
              </a:schemeClr>
            </a:gs>
          </a:gsLst>
          <a:lin ang="5400000" scaled="1"/>
        </a:gradFill>
        <a:ln w="11430" cap="flat" cmpd="sng" algn="ctr">
          <a:solidFill>
            <a:schemeClr val="accent2"/>
          </a:solidFill>
          <a:prstDash val="solid"/>
        </a:ln>
        <a:effectLst>
          <a:outerShdw blurRad="39000" dist="25400" dir="5400000" rotWithShape="0">
            <a:schemeClr val="accent2">
              <a:shade val="33000"/>
              <a:alpha val="83000"/>
            </a:schemeClr>
          </a:outerShdw>
        </a:effectLst>
        <a:sp3d extrusionH="50600"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</dsp:sp>
    <dsp:sp modelId="{D96A409A-4C5C-456F-B827-5289ABFC1786}">
      <dsp:nvSpPr>
        <dsp:cNvPr id="0" name=""/>
        <dsp:cNvSpPr/>
      </dsp:nvSpPr>
      <dsp:spPr>
        <a:xfrm>
          <a:off x="2357454" y="642941"/>
          <a:ext cx="5500725" cy="471490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600" b="1" kern="1200" baseline="0" dirty="0" smtClean="0"/>
            <a:t>Servicio de Gestión, Información, Valoración  y Orientación Social</a:t>
          </a:r>
          <a:br>
            <a:rPr lang="es-ES_tradnl" sz="2600" b="1" kern="1200" baseline="0" dirty="0" smtClean="0"/>
          </a:br>
          <a:r>
            <a:rPr lang="es-ES_tradnl" sz="2600" b="1" kern="1200" baseline="0" dirty="0" smtClean="0"/>
            <a:t/>
          </a:r>
          <a:br>
            <a:rPr lang="es-ES_tradnl" sz="2600" b="1" kern="1200" baseline="0" dirty="0" smtClean="0"/>
          </a:br>
          <a:r>
            <a:rPr lang="es-ES_tradnl" sz="2600" b="1" kern="1200" baseline="0" dirty="0" smtClean="0"/>
            <a:t>Servicio de Divulgación, Sensibilización y Formación Social</a:t>
          </a:r>
          <a:br>
            <a:rPr lang="es-ES_tradnl" sz="2600" b="1" kern="1200" baseline="0" dirty="0" smtClean="0"/>
          </a:br>
          <a:r>
            <a:rPr lang="es-ES_tradnl" sz="2600" b="1" kern="1200" baseline="0" dirty="0" smtClean="0"/>
            <a:t/>
          </a:r>
          <a:br>
            <a:rPr lang="es-ES_tradnl" sz="2600" b="1" kern="1200" baseline="0" dirty="0" smtClean="0"/>
          </a:br>
          <a:r>
            <a:rPr lang="es-ES_tradnl" sz="2600" b="1" kern="1200" baseline="0" dirty="0" smtClean="0"/>
            <a:t>Servicio Dinamización de la Asociación </a:t>
          </a:r>
          <a:br>
            <a:rPr lang="es-ES_tradnl" sz="2600" b="1" kern="1200" baseline="0" dirty="0" smtClean="0"/>
          </a:br>
          <a:r>
            <a:rPr lang="es-ES_tradnl" sz="2600" b="1" kern="1200" baseline="0" dirty="0" smtClean="0"/>
            <a:t/>
          </a:r>
          <a:br>
            <a:rPr lang="es-ES_tradnl" sz="2600" b="1" kern="1200" baseline="0" dirty="0" smtClean="0"/>
          </a:br>
          <a:r>
            <a:rPr lang="es-ES_tradnl" sz="2600" b="1" kern="1200" baseline="0" dirty="0" smtClean="0"/>
            <a:t>Servicio de Ocio y tiempo libre</a:t>
          </a:r>
          <a:br>
            <a:rPr lang="es-ES_tradnl" sz="2600" b="1" kern="1200" baseline="0" dirty="0" smtClean="0"/>
          </a:br>
          <a:endParaRPr lang="es-ES" sz="2600" b="1" kern="1200" baseline="0" dirty="0"/>
        </a:p>
      </dsp:txBody>
      <dsp:txXfrm>
        <a:off x="2357454" y="642941"/>
        <a:ext cx="5500725" cy="47149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EB02C5-D0C8-4D30-9983-F4BB4ACE6B89}">
      <dsp:nvSpPr>
        <dsp:cNvPr id="0" name=""/>
        <dsp:cNvSpPr/>
      </dsp:nvSpPr>
      <dsp:spPr>
        <a:xfrm>
          <a:off x="0" y="85725"/>
          <a:ext cx="3257572" cy="325757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C346BFC-D04A-4EDE-8130-2F3D9CD24FD4}">
      <dsp:nvSpPr>
        <dsp:cNvPr id="0" name=""/>
        <dsp:cNvSpPr/>
      </dsp:nvSpPr>
      <dsp:spPr>
        <a:xfrm>
          <a:off x="1628786" y="85725"/>
          <a:ext cx="3800501" cy="3257572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2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dirty="0" smtClean="0"/>
            <a:t>OBJETIVO GENERAL</a:t>
          </a:r>
          <a:endParaRPr lang="es-ES" sz="2400" kern="1200" dirty="0"/>
        </a:p>
      </dsp:txBody>
      <dsp:txXfrm>
        <a:off x="1628786" y="85725"/>
        <a:ext cx="1900250" cy="1547347"/>
      </dsp:txXfrm>
    </dsp:sp>
    <dsp:sp modelId="{23F04BC0-35C7-4FED-87B0-7640D69BCB73}">
      <dsp:nvSpPr>
        <dsp:cNvPr id="0" name=""/>
        <dsp:cNvSpPr/>
      </dsp:nvSpPr>
      <dsp:spPr>
        <a:xfrm>
          <a:off x="855112" y="1633072"/>
          <a:ext cx="1547347" cy="154734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752BD55-105B-47B3-B45A-A2EE572F74EE}">
      <dsp:nvSpPr>
        <dsp:cNvPr id="0" name=""/>
        <dsp:cNvSpPr/>
      </dsp:nvSpPr>
      <dsp:spPr>
        <a:xfrm>
          <a:off x="1628786" y="1633072"/>
          <a:ext cx="3800501" cy="154734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2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dirty="0" smtClean="0"/>
            <a:t>OBJETIVOS ESPECÍFICOS</a:t>
          </a:r>
          <a:endParaRPr lang="es-ES" sz="2400" kern="1200" dirty="0"/>
        </a:p>
      </dsp:txBody>
      <dsp:txXfrm>
        <a:off x="1628786" y="1633072"/>
        <a:ext cx="1900250" cy="1547347"/>
      </dsp:txXfrm>
    </dsp:sp>
    <dsp:sp modelId="{C0A88370-C0FA-4552-9249-0E1BE732A52A}">
      <dsp:nvSpPr>
        <dsp:cNvPr id="0" name=""/>
        <dsp:cNvSpPr/>
      </dsp:nvSpPr>
      <dsp:spPr>
        <a:xfrm>
          <a:off x="3529037" y="85725"/>
          <a:ext cx="1900250" cy="1547347"/>
        </a:xfrm>
        <a:prstGeom prst="rect">
          <a:avLst/>
        </a:prstGeom>
        <a:noFill/>
        <a:ln w="11430" cap="flat" cmpd="sng" algn="ctr">
          <a:noFill/>
          <a:prstDash val="solid"/>
        </a:ln>
        <a:effectLst>
          <a:outerShdw blurRad="39000" dist="25400" dir="5400000" rotWithShape="0">
            <a:schemeClr val="lt2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000" kern="1200" dirty="0" smtClean="0"/>
            <a:t>Mejorar la calidad de vida de los/as pacientes </a:t>
          </a:r>
          <a:r>
            <a:rPr lang="es-ES_tradnl" sz="1000" kern="1200" dirty="0" err="1" smtClean="0"/>
            <a:t>anticoagulados</a:t>
          </a:r>
          <a:r>
            <a:rPr lang="es-ES_tradnl" sz="1000" kern="1200" dirty="0" smtClean="0"/>
            <a:t> ,coronarios y de la población en general incidiendo sobre su nivel de conocimientos y formación sobre la patología, potenciando una mejora en la equidad de salud</a:t>
          </a:r>
          <a:endParaRPr lang="es-ES" sz="1000" kern="1200" dirty="0"/>
        </a:p>
      </dsp:txBody>
      <dsp:txXfrm>
        <a:off x="3529037" y="85725"/>
        <a:ext cx="1900250" cy="1547347"/>
      </dsp:txXfrm>
    </dsp:sp>
    <dsp:sp modelId="{02D83CEB-69BD-4C37-8E80-67356EB0480D}">
      <dsp:nvSpPr>
        <dsp:cNvPr id="0" name=""/>
        <dsp:cNvSpPr/>
      </dsp:nvSpPr>
      <dsp:spPr>
        <a:xfrm>
          <a:off x="3529037" y="1633072"/>
          <a:ext cx="1900250" cy="1547347"/>
        </a:xfrm>
        <a:prstGeom prst="rect">
          <a:avLst/>
        </a:prstGeom>
        <a:noFill/>
        <a:ln w="11430" cap="flat" cmpd="sng" algn="ctr">
          <a:noFill/>
          <a:prstDash val="solid"/>
        </a:ln>
        <a:effectLst>
          <a:outerShdw blurRad="39000" dist="25400" dir="5400000" rotWithShape="0">
            <a:schemeClr val="lt2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000" kern="1200" dirty="0" smtClean="0"/>
            <a:t>Aumentar el grado de conocimiento sobre patologías coronarias.</a:t>
          </a:r>
          <a:endParaRPr lang="es-E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000" kern="1200" dirty="0" smtClean="0"/>
            <a:t>Aumentar el grado de conocimientos sobre la </a:t>
          </a:r>
          <a:r>
            <a:rPr lang="es-ES_tradnl" sz="1000" kern="1200" dirty="0" err="1" smtClean="0"/>
            <a:t>anticoagulación</a:t>
          </a:r>
          <a:r>
            <a:rPr lang="es-ES_tradnl" sz="1000" kern="1200" dirty="0" smtClean="0"/>
            <a:t>.</a:t>
          </a:r>
          <a:endParaRPr lang="es-E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000" kern="1200" dirty="0" smtClean="0"/>
            <a:t>Formar al pacientes y a la población en general sobre la importancia del </a:t>
          </a:r>
          <a:r>
            <a:rPr lang="es-ES_tradnl" sz="1000" kern="1200" dirty="0" err="1" smtClean="0"/>
            <a:t>autocuidado</a:t>
          </a:r>
          <a:r>
            <a:rPr lang="es-ES_tradnl" sz="1000" kern="1200" dirty="0" smtClean="0"/>
            <a:t>.</a:t>
          </a:r>
          <a:endParaRPr lang="es-ES" sz="1000" kern="1200" dirty="0"/>
        </a:p>
      </dsp:txBody>
      <dsp:txXfrm>
        <a:off x="3529037" y="1633072"/>
        <a:ext cx="1900250" cy="154734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9C06C1-1E91-4A5A-8428-DE744A92A35C}">
      <dsp:nvSpPr>
        <dsp:cNvPr id="0" name=""/>
        <dsp:cNvSpPr/>
      </dsp:nvSpPr>
      <dsp:spPr>
        <a:xfrm>
          <a:off x="0" y="0"/>
          <a:ext cx="3157559" cy="921550"/>
        </a:xfrm>
        <a:prstGeom prst="roundRect">
          <a:avLst>
            <a:gd name="adj" fmla="val 10000"/>
          </a:avLst>
        </a:prstGeom>
        <a:solidFill>
          <a:srgbClr val="66990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 smtClean="0"/>
            <a:t>Descripción. Gira entorno a dos ejes principales</a:t>
          </a:r>
          <a:endParaRPr lang="es-ES" sz="1800" kern="1200" dirty="0"/>
        </a:p>
      </dsp:txBody>
      <dsp:txXfrm>
        <a:off x="0" y="0"/>
        <a:ext cx="2217117" cy="921550"/>
      </dsp:txXfrm>
    </dsp:sp>
    <dsp:sp modelId="{801F5EF6-F9A0-4CCA-A0D0-9FF02B885553}">
      <dsp:nvSpPr>
        <dsp:cNvPr id="0" name=""/>
        <dsp:cNvSpPr/>
      </dsp:nvSpPr>
      <dsp:spPr>
        <a:xfrm>
          <a:off x="278608" y="1075141"/>
          <a:ext cx="3157559" cy="921550"/>
        </a:xfrm>
        <a:prstGeom prst="roundRect">
          <a:avLst>
            <a:gd name="adj" fmla="val 10000"/>
          </a:avLst>
        </a:prstGeom>
        <a:solidFill>
          <a:srgbClr val="00B05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 smtClean="0"/>
            <a:t>Charlas informativas</a:t>
          </a:r>
          <a:endParaRPr lang="es-ES" sz="1800" kern="1200" dirty="0"/>
        </a:p>
      </dsp:txBody>
      <dsp:txXfrm>
        <a:off x="278608" y="1075141"/>
        <a:ext cx="2279943" cy="921550"/>
      </dsp:txXfrm>
    </dsp:sp>
    <dsp:sp modelId="{ACC3511E-ABE7-439A-86A1-7202C7B1A7A2}">
      <dsp:nvSpPr>
        <dsp:cNvPr id="0" name=""/>
        <dsp:cNvSpPr/>
      </dsp:nvSpPr>
      <dsp:spPr>
        <a:xfrm>
          <a:off x="557216" y="2150283"/>
          <a:ext cx="3157559" cy="921550"/>
        </a:xfrm>
        <a:prstGeom prst="roundRect">
          <a:avLst>
            <a:gd name="adj" fmla="val 10000"/>
          </a:avLst>
        </a:prstGeom>
        <a:solidFill>
          <a:srgbClr val="CCCC0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 smtClean="0"/>
            <a:t>Talleres formativos</a:t>
          </a:r>
          <a:endParaRPr lang="es-ES" sz="1800" kern="1200" dirty="0"/>
        </a:p>
      </dsp:txBody>
      <dsp:txXfrm>
        <a:off x="557216" y="2150283"/>
        <a:ext cx="2279943" cy="921550"/>
      </dsp:txXfrm>
    </dsp:sp>
    <dsp:sp modelId="{02DF791C-8EEC-4426-BD6E-FA8FDDF768E5}">
      <dsp:nvSpPr>
        <dsp:cNvPr id="0" name=""/>
        <dsp:cNvSpPr/>
      </dsp:nvSpPr>
      <dsp:spPr>
        <a:xfrm>
          <a:off x="2558551" y="698842"/>
          <a:ext cx="599007" cy="59900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kern="1200"/>
        </a:p>
      </dsp:txBody>
      <dsp:txXfrm>
        <a:off x="2558551" y="698842"/>
        <a:ext cx="599007" cy="599007"/>
      </dsp:txXfrm>
    </dsp:sp>
    <dsp:sp modelId="{77E5E65B-6271-45EB-BC70-E019AFC772A2}">
      <dsp:nvSpPr>
        <dsp:cNvPr id="0" name=""/>
        <dsp:cNvSpPr/>
      </dsp:nvSpPr>
      <dsp:spPr>
        <a:xfrm>
          <a:off x="2837160" y="1767840"/>
          <a:ext cx="599007" cy="59900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kern="1200"/>
        </a:p>
      </dsp:txBody>
      <dsp:txXfrm>
        <a:off x="2837160" y="1767840"/>
        <a:ext cx="599007" cy="59900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C6D7F9-1C15-46D4-95DF-F1ABB9512FF1}">
      <dsp:nvSpPr>
        <dsp:cNvPr id="0" name=""/>
        <dsp:cNvSpPr/>
      </dsp:nvSpPr>
      <dsp:spPr>
        <a:xfrm rot="2515191">
          <a:off x="1955365" y="2764389"/>
          <a:ext cx="441836" cy="57656"/>
        </a:xfrm>
        <a:custGeom>
          <a:avLst/>
          <a:gdLst/>
          <a:ahLst/>
          <a:cxnLst/>
          <a:rect l="0" t="0" r="0" b="0"/>
          <a:pathLst>
            <a:path>
              <a:moveTo>
                <a:pt x="0" y="28828"/>
              </a:moveTo>
              <a:lnTo>
                <a:pt x="441836" y="28828"/>
              </a:lnTo>
            </a:path>
          </a:pathLst>
        </a:custGeom>
        <a:noFill/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31594-95C5-449A-BA6E-1177C2F46B3B}">
      <dsp:nvSpPr>
        <dsp:cNvPr id="0" name=""/>
        <dsp:cNvSpPr/>
      </dsp:nvSpPr>
      <dsp:spPr>
        <a:xfrm>
          <a:off x="2011903" y="2003171"/>
          <a:ext cx="685829" cy="57656"/>
        </a:xfrm>
        <a:custGeom>
          <a:avLst/>
          <a:gdLst/>
          <a:ahLst/>
          <a:cxnLst/>
          <a:rect l="0" t="0" r="0" b="0"/>
          <a:pathLst>
            <a:path>
              <a:moveTo>
                <a:pt x="0" y="28828"/>
              </a:moveTo>
              <a:lnTo>
                <a:pt x="685829" y="28828"/>
              </a:lnTo>
            </a:path>
          </a:pathLst>
        </a:custGeom>
        <a:noFill/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909BD-71E2-4CC8-80A0-2A7A5BBEB865}">
      <dsp:nvSpPr>
        <dsp:cNvPr id="0" name=""/>
        <dsp:cNvSpPr/>
      </dsp:nvSpPr>
      <dsp:spPr>
        <a:xfrm rot="19038400">
          <a:off x="1930133" y="1163454"/>
          <a:ext cx="617111" cy="57656"/>
        </a:xfrm>
        <a:custGeom>
          <a:avLst/>
          <a:gdLst/>
          <a:ahLst/>
          <a:cxnLst/>
          <a:rect l="0" t="0" r="0" b="0"/>
          <a:pathLst>
            <a:path>
              <a:moveTo>
                <a:pt x="0" y="28828"/>
              </a:moveTo>
              <a:lnTo>
                <a:pt x="617111" y="28828"/>
              </a:lnTo>
            </a:path>
          </a:pathLst>
        </a:custGeom>
        <a:noFill/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821444-0EF2-4CE4-A3B6-658240E59E10}">
      <dsp:nvSpPr>
        <dsp:cNvPr id="0" name=""/>
        <dsp:cNvSpPr/>
      </dsp:nvSpPr>
      <dsp:spPr>
        <a:xfrm>
          <a:off x="190475" y="888991"/>
          <a:ext cx="1952625" cy="195262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209BEB-31D2-42D9-A8B2-393DCBE302A8}">
      <dsp:nvSpPr>
        <dsp:cNvPr id="0" name=""/>
        <dsp:cNvSpPr/>
      </dsp:nvSpPr>
      <dsp:spPr>
        <a:xfrm>
          <a:off x="2310238" y="64"/>
          <a:ext cx="1171575" cy="1171575"/>
        </a:xfrm>
        <a:prstGeom prst="ellipse">
          <a:avLst/>
        </a:prstGeom>
        <a:solidFill>
          <a:schemeClr val="accent2">
            <a:hueOff val="-5402520"/>
            <a:satOff val="11111"/>
            <a:lumOff val="-85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Unidad de Hematología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H. Carlos Haya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H. Clínico Virgen Victoria</a:t>
          </a:r>
          <a:endParaRPr lang="es-ES" sz="900" kern="1200" dirty="0"/>
        </a:p>
      </dsp:txBody>
      <dsp:txXfrm>
        <a:off x="2310238" y="64"/>
        <a:ext cx="1171575" cy="1171575"/>
      </dsp:txXfrm>
    </dsp:sp>
    <dsp:sp modelId="{026C8157-FD7C-4C70-8558-20551E6683AF}">
      <dsp:nvSpPr>
        <dsp:cNvPr id="0" name=""/>
        <dsp:cNvSpPr/>
      </dsp:nvSpPr>
      <dsp:spPr>
        <a:xfrm>
          <a:off x="2697733" y="1446212"/>
          <a:ext cx="1171575" cy="1171575"/>
        </a:xfrm>
        <a:prstGeom prst="ellipse">
          <a:avLst/>
        </a:prstGeom>
        <a:solidFill>
          <a:schemeClr val="accent2">
            <a:hueOff val="-10805041"/>
            <a:satOff val="22223"/>
            <a:lumOff val="-169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Unidad de Cardiología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H. Clínico Virgen Victoria</a:t>
          </a:r>
          <a:endParaRPr lang="es-ES" sz="900" kern="1200" dirty="0"/>
        </a:p>
      </dsp:txBody>
      <dsp:txXfrm>
        <a:off x="2697733" y="1446212"/>
        <a:ext cx="1171575" cy="1171575"/>
      </dsp:txXfrm>
    </dsp:sp>
    <dsp:sp modelId="{8FCF05D7-A200-40A8-8147-A1116061FB99}">
      <dsp:nvSpPr>
        <dsp:cNvPr id="0" name=""/>
        <dsp:cNvSpPr/>
      </dsp:nvSpPr>
      <dsp:spPr>
        <a:xfrm>
          <a:off x="2190749" y="2746382"/>
          <a:ext cx="1171575" cy="1171575"/>
        </a:xfrm>
        <a:prstGeom prst="ellipse">
          <a:avLst/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Asociación APAM</a:t>
          </a:r>
          <a:endParaRPr lang="es-ES" sz="900" kern="1200" dirty="0"/>
        </a:p>
      </dsp:txBody>
      <dsp:txXfrm>
        <a:off x="2190749" y="2746382"/>
        <a:ext cx="1171575" cy="11715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CF9B8-099E-41AC-8B9E-B7E698C27CC1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C404B-2B18-4F66-A662-9792EC68DFA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48A50-DE85-487F-8013-D960A7CC8EAA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48A50-DE85-487F-8013-D960A7CC8EAA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CCB2EE9-C048-4C56-8660-6BAEDC780BFA}" type="datetimeFigureOut">
              <a:rPr lang="es-ES" smtClean="0"/>
              <a:pPr/>
              <a:t>10/05/2012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F3914C2-BEA4-4789-A556-F80F1AF317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3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microsoft.com/office/2007/relationships/diagramDrawing" Target="../diagrams/drawing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A.P.A.M.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57752" y="3539864"/>
            <a:ext cx="3611468" cy="1101248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ASOCIACIÓN DE PACIENTES ANTICOAGULADOS Y CORONARIOS DE</a:t>
            </a:r>
          </a:p>
          <a:p>
            <a:r>
              <a:rPr lang="es-ES_tradnl" dirty="0" smtClean="0"/>
              <a:t>MÁLAGA</a:t>
            </a:r>
            <a:endParaRPr lang="es-ES" dirty="0"/>
          </a:p>
        </p:txBody>
      </p:sp>
      <p:pic>
        <p:nvPicPr>
          <p:cNvPr id="4" name="3 Imagen" descr="LOGO Y CORAZ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857232"/>
            <a:ext cx="3786214" cy="41769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80068"/>
          </a:xfrm>
        </p:spPr>
        <p:txBody>
          <a:bodyPr>
            <a:normAutofit fontScale="90000"/>
          </a:bodyPr>
          <a:lstStyle/>
          <a:p>
            <a:r>
              <a:rPr lang="es-ES_tradnl" sz="3100" dirty="0" err="1" smtClean="0"/>
              <a:t>Autocuidado</a:t>
            </a:r>
            <a:r>
              <a:rPr lang="es-ES_tradnl" sz="3100" dirty="0" smtClean="0"/>
              <a:t>: viviendo plenamente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857232"/>
            <a:ext cx="5403867" cy="580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8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1472" y="571480"/>
            <a:ext cx="41456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Metodología</a:t>
            </a:r>
            <a:endParaRPr lang="es-E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857356" y="2857496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dirty="0" smtClean="0"/>
              <a:t>Equipo </a:t>
            </a:r>
          </a:p>
          <a:p>
            <a:pPr algn="ctr"/>
            <a:r>
              <a:rPr lang="es-ES_tradnl" dirty="0" smtClean="0"/>
              <a:t>Interdisciplinar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6000760" y="2000240"/>
            <a:ext cx="2000264" cy="371477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Participativa</a:t>
            </a:r>
          </a:p>
          <a:p>
            <a:pPr algn="ctr"/>
            <a:r>
              <a:rPr lang="es-ES_tradnl" dirty="0" smtClean="0"/>
              <a:t>Comunicativa</a:t>
            </a:r>
          </a:p>
          <a:p>
            <a:pPr algn="ctr"/>
            <a:r>
              <a:rPr lang="es-ES_tradnl" dirty="0" smtClean="0"/>
              <a:t>Interactiva</a:t>
            </a:r>
          </a:p>
          <a:p>
            <a:pPr algn="ctr"/>
            <a:r>
              <a:rPr lang="es-ES_tradnl" dirty="0" smtClean="0"/>
              <a:t>Formativa</a:t>
            </a:r>
          </a:p>
          <a:p>
            <a:pPr algn="ctr"/>
            <a:r>
              <a:rPr lang="es-ES_tradnl" dirty="0" smtClean="0"/>
              <a:t>Coordinada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181088"/>
          </a:xfrm>
        </p:spPr>
        <p:txBody>
          <a:bodyPr/>
          <a:lstStyle/>
          <a:p>
            <a:r>
              <a:rPr lang="es-ES_tradnl" dirty="0" smtClean="0"/>
              <a:t>BREVE RECORRIDO HISTÓRICO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57554" y="1928802"/>
            <a:ext cx="5114778" cy="4286280"/>
          </a:xfrm>
        </p:spPr>
        <p:txBody>
          <a:bodyPr>
            <a:noAutofit/>
          </a:bodyPr>
          <a:lstStyle/>
          <a:p>
            <a:r>
              <a:rPr lang="es-ES" sz="1200" dirty="0" smtClean="0"/>
              <a:t>La Asociación de Pacientes </a:t>
            </a:r>
            <a:r>
              <a:rPr lang="es-ES" sz="1200" dirty="0" err="1" smtClean="0"/>
              <a:t>Anticoagulados</a:t>
            </a:r>
            <a:r>
              <a:rPr lang="es-ES" sz="1200" dirty="0" smtClean="0"/>
              <a:t> y Coronarios, es una organización sin ánimo de lucro que nació en noviembre de 1996 y que con gran ilusión y muchísimos desvelos iniciamos cinco personas </a:t>
            </a:r>
            <a:r>
              <a:rPr lang="es-ES" sz="1200" dirty="0" err="1" smtClean="0"/>
              <a:t>anticoaguladas</a:t>
            </a:r>
            <a:r>
              <a:rPr lang="es-ES" sz="1200" dirty="0" smtClean="0"/>
              <a:t>. A día de hoy seguimos trabajando para solucionar toda la problemática que presenta el colectivo de dichos pacientes.</a:t>
            </a:r>
            <a:br>
              <a:rPr lang="es-ES" sz="1200" dirty="0" smtClean="0"/>
            </a:br>
            <a:r>
              <a:rPr lang="es-ES" sz="1200" dirty="0" smtClean="0"/>
              <a:t/>
            </a:r>
            <a:br>
              <a:rPr lang="es-ES" sz="1200" dirty="0" smtClean="0"/>
            </a:br>
            <a:r>
              <a:rPr lang="es-ES" sz="1200" dirty="0" smtClean="0"/>
              <a:t>Posteriormente ampliamos nuestros objetivos estatutarios con el fin de incluir en la asociación a los/as enfermos coronarios, consiguiendo de este modo un mayor campo de acción y poder llevar nuestras metas a un mayor número de pacientes.</a:t>
            </a:r>
            <a:br>
              <a:rPr lang="es-ES" sz="1200" dirty="0" smtClean="0"/>
            </a:br>
            <a:r>
              <a:rPr lang="es-ES" sz="1200" dirty="0" smtClean="0"/>
              <a:t> </a:t>
            </a:r>
            <a:br>
              <a:rPr lang="es-ES" sz="1200" dirty="0" smtClean="0"/>
            </a:br>
            <a:r>
              <a:rPr lang="es-ES" sz="1200" dirty="0" smtClean="0"/>
              <a:t> Uno de los primeros objetivos fue la </a:t>
            </a:r>
            <a:r>
              <a:rPr lang="es-ES" sz="1200" b="1" dirty="0" smtClean="0"/>
              <a:t>Implantación de la Punción Digital</a:t>
            </a:r>
            <a:r>
              <a:rPr lang="es-ES" sz="1200" dirty="0" smtClean="0"/>
              <a:t>,  para realizar los controles de </a:t>
            </a:r>
            <a:r>
              <a:rPr lang="es-ES" sz="1200" b="1" dirty="0" smtClean="0"/>
              <a:t>I.N.R.</a:t>
            </a:r>
            <a:r>
              <a:rPr lang="es-ES" sz="1200" dirty="0" smtClean="0"/>
              <a:t>  en los distintos hospitales de la provincia, se alcanzó nuestra meta y en el transcurso de un año, casi todos los Centros Públicos utilizaban este método (el H. Carlos Haya ya lo venía haciendo con anterioridad).</a:t>
            </a:r>
            <a:br>
              <a:rPr lang="es-ES" sz="1200" dirty="0" smtClean="0"/>
            </a:br>
            <a:r>
              <a:rPr lang="es-ES" sz="1200" dirty="0" smtClean="0"/>
              <a:t> </a:t>
            </a:r>
            <a:br>
              <a:rPr lang="es-ES" sz="1200" dirty="0" smtClean="0"/>
            </a:br>
            <a:r>
              <a:rPr lang="es-ES" sz="1200" dirty="0" smtClean="0"/>
              <a:t> La Asociación  ha trabajado con ahínco a todos los niveles posibles para conseguir la mayor implantación  del Sistema de </a:t>
            </a:r>
            <a:r>
              <a:rPr lang="es-ES" sz="1200" b="1" dirty="0" smtClean="0"/>
              <a:t>AUTOCONTROL </a:t>
            </a:r>
            <a:r>
              <a:rPr lang="es-ES" sz="1200" dirty="0" smtClean="0"/>
              <a:t>entre nuestros socios/as, de hecho nuestra ciudad ha sido pionera a nivel nacional en la Punción Digital y el AUTOCONTROL  desde 1.997.</a:t>
            </a:r>
            <a:br>
              <a:rPr lang="es-ES" sz="1200" dirty="0" smtClean="0"/>
            </a:br>
            <a:endParaRPr lang="es-ES" sz="1200" dirty="0" smtClean="0"/>
          </a:p>
          <a:p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1538" y="928670"/>
            <a:ext cx="6143668" cy="5693866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8575">
            <a:solidFill>
              <a:srgbClr val="CCCC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Que se reconozcan los problemas, necesidades, dificultades, gravedad y aspiraciones de los/las pacientes sometidos a tratamientos anticoagulantes, así como, a la problemática propia de los/as enfermos/as con cardiopatías, problemas vasculares, portadores de válvulas, trasplantados/as, discapacitados/as, mayores y personas en estudio y en lista de espera con enfermedades cardiovasculares, con objeto de encontrar y disponer de las mejores soluciones específicas, tanto en el ámbito social como sanitario, público y/o privado.</a:t>
            </a:r>
            <a:br>
              <a:rPr lang="es-ES" sz="1400" b="1" dirty="0" smtClean="0"/>
            </a:br>
            <a:r>
              <a:rPr lang="es-ES" sz="1400" b="1" dirty="0" smtClean="0"/>
              <a:t/>
            </a:r>
            <a:br>
              <a:rPr lang="es-ES" sz="1400" b="1" dirty="0" smtClean="0"/>
            </a:br>
            <a:r>
              <a:rPr lang="es-ES" sz="1400" b="1" dirty="0" smtClean="0"/>
              <a:t>Apoyar desde un enfoque </a:t>
            </a:r>
            <a:r>
              <a:rPr lang="es-ES" sz="1400" b="1" dirty="0" err="1" smtClean="0"/>
              <a:t>biopsicosocial</a:t>
            </a:r>
            <a:r>
              <a:rPr lang="es-ES" sz="1400" b="1" dirty="0" smtClean="0"/>
              <a:t> a todos/as y cada uno de sus miembros.</a:t>
            </a:r>
            <a:br>
              <a:rPr lang="es-ES" sz="1400" b="1" dirty="0" smtClean="0"/>
            </a:br>
            <a:r>
              <a:rPr lang="es-ES" sz="1400" b="1" dirty="0" smtClean="0"/>
              <a:t/>
            </a:r>
            <a:br>
              <a:rPr lang="es-ES" sz="1400" b="1" dirty="0" smtClean="0"/>
            </a:br>
            <a:r>
              <a:rPr lang="es-ES" sz="1400" b="1" dirty="0" smtClean="0"/>
              <a:t>Alcanzar la plena integración de los/as enfermos/as, potenciando la autonomía personal.</a:t>
            </a:r>
            <a:br>
              <a:rPr lang="es-ES" sz="1400" b="1" dirty="0" smtClean="0"/>
            </a:br>
            <a:r>
              <a:rPr lang="es-ES" sz="1400" b="1" dirty="0" smtClean="0"/>
              <a:t/>
            </a:r>
            <a:br>
              <a:rPr lang="es-ES" sz="1400" b="1" dirty="0" smtClean="0"/>
            </a:br>
            <a:r>
              <a:rPr lang="es-ES" sz="1400" b="1" dirty="0" smtClean="0"/>
              <a:t>Conseguir la justa repercusión que su particular situación física, médica y humana, tiene sobre la realidad de cada día y viceversa.</a:t>
            </a:r>
            <a:br>
              <a:rPr lang="es-ES" sz="1400" b="1" dirty="0" smtClean="0"/>
            </a:br>
            <a:r>
              <a:rPr lang="es-ES" sz="1400" b="1" dirty="0" smtClean="0"/>
              <a:t/>
            </a:r>
            <a:br>
              <a:rPr lang="es-ES" sz="1400" b="1" dirty="0" smtClean="0"/>
            </a:br>
            <a:r>
              <a:rPr lang="es-ES" sz="1400" b="1" dirty="0" smtClean="0"/>
              <a:t>Que todos/as y cada uno de sus asociados/as tengan  en cada momento la última y mejor información y formación de su dolencia.</a:t>
            </a:r>
            <a:br>
              <a:rPr lang="es-ES" sz="1400" b="1" dirty="0" smtClean="0"/>
            </a:b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1" dirty="0" smtClean="0"/>
              <a:t>Obtener de las administraciones sanitarias el trato más justo, igualitario y humano posible.</a:t>
            </a:r>
            <a:r>
              <a:rPr lang="es-ES" sz="1400" dirty="0" smtClean="0"/>
              <a:t/>
            </a:r>
            <a:br>
              <a:rPr lang="es-ES" sz="1400" dirty="0" smtClean="0"/>
            </a:br>
            <a:endParaRPr lang="es-ES" sz="1400" dirty="0"/>
          </a:p>
        </p:txBody>
      </p:sp>
      <p:sp>
        <p:nvSpPr>
          <p:cNvPr id="5" name="4 Rectángulo"/>
          <p:cNvSpPr/>
          <p:nvPr/>
        </p:nvSpPr>
        <p:spPr>
          <a:xfrm>
            <a:off x="0" y="214290"/>
            <a:ext cx="571504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_tradn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Nuestros Objetivos:</a:t>
            </a:r>
            <a:endParaRPr lang="es-E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NUESTROS SERVICIOS</a:t>
            </a:r>
            <a:endParaRPr lang="es-ES" dirty="0"/>
          </a:p>
        </p:txBody>
      </p:sp>
      <p:pic>
        <p:nvPicPr>
          <p:cNvPr id="4" name="3 Imagen" descr="ASAMBLE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3357562"/>
            <a:ext cx="3600450" cy="2600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142844" y="214290"/>
          <a:ext cx="7858180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9124" y="1357298"/>
            <a:ext cx="4714876" cy="2928958"/>
          </a:xfrm>
        </p:spPr>
        <p:txBody>
          <a:bodyPr>
            <a:normAutofit/>
          </a:bodyPr>
          <a:lstStyle/>
          <a:p>
            <a:pPr algn="ctr"/>
            <a:r>
              <a:rPr lang="es-ES_tradnl" sz="2800" dirty="0" smtClean="0"/>
              <a:t>PROYECTO </a:t>
            </a:r>
            <a:r>
              <a:rPr lang="es-ES_tradnl" sz="2800" dirty="0" err="1" smtClean="0"/>
              <a:t>Autocuidado:viviendo</a:t>
            </a:r>
            <a:r>
              <a:rPr lang="es-ES_tradnl" sz="2800" dirty="0" smtClean="0"/>
              <a:t> plenamente</a:t>
            </a:r>
            <a:r>
              <a:rPr lang="es-ES" sz="2800" dirty="0" smtClean="0"/>
              <a:t/>
            </a:r>
            <a:br>
              <a:rPr lang="es-ES" sz="2800" dirty="0" smtClean="0"/>
            </a:br>
            <a:endParaRPr lang="es-ES" sz="2800" dirty="0"/>
          </a:p>
        </p:txBody>
      </p:sp>
      <p:pic>
        <p:nvPicPr>
          <p:cNvPr id="5" name="4 Marcador de posición de imagen" descr="sb10065969p-001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8913" r="8913"/>
          <a:stretch>
            <a:fillRect/>
          </a:stretch>
        </p:blipFill>
        <p:spPr>
          <a:xfrm>
            <a:off x="663574" y="857232"/>
            <a:ext cx="4070913" cy="4389457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80068"/>
          </a:xfrm>
        </p:spPr>
        <p:txBody>
          <a:bodyPr>
            <a:normAutofit fontScale="90000"/>
          </a:bodyPr>
          <a:lstStyle/>
          <a:p>
            <a:r>
              <a:rPr lang="es-ES_tradnl" sz="3100" dirty="0" err="1" smtClean="0"/>
              <a:t>Autocuidado</a:t>
            </a:r>
            <a:r>
              <a:rPr lang="es-ES_tradnl" sz="3100" dirty="0" smtClean="0"/>
              <a:t>: viviendo plenamente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642910" y="500042"/>
            <a:ext cx="7358114" cy="607223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1285852" y="714356"/>
            <a:ext cx="5572164" cy="830997"/>
          </a:xfrm>
          <a:prstGeom prst="rect">
            <a:avLst/>
          </a:prstGeom>
          <a:noFill/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smtClean="0"/>
              <a:t>Análisis de la Situación y Justificación de Necesidades:</a:t>
            </a:r>
            <a:endParaRPr lang="es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785786" y="1500175"/>
            <a:ext cx="6858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_tradnl" dirty="0" smtClean="0"/>
              <a:t>El número total de pacientes anticoagulados y coronarios que existen en Málaga y provincia asciende aproximadamente a </a:t>
            </a:r>
            <a:r>
              <a:rPr lang="es-ES_tradnl" dirty="0" smtClean="0"/>
              <a:t>28.000 </a:t>
            </a:r>
            <a:r>
              <a:rPr lang="es-ES_tradnl" dirty="0" smtClean="0"/>
              <a:t>personas. </a:t>
            </a:r>
          </a:p>
          <a:p>
            <a:pPr>
              <a:buFont typeface="Wingdings" pitchFamily="2" charset="2"/>
              <a:buChar char="Ø"/>
            </a:pPr>
            <a:r>
              <a:rPr lang="es-ES_tradnl" dirty="0" smtClean="0"/>
              <a:t>El enorme aumento de las enfermedades cardiovasculares asociado al envejecimiento de la población está poniendo contra las cuerdas al sistema sanitario, pues la enfermedad cardiovascular es la primera causa de mortalidad y morbilidad, tanto en el hombre como en la mujer.</a:t>
            </a:r>
          </a:p>
          <a:p>
            <a:pPr>
              <a:buFont typeface="Wingdings" pitchFamily="2" charset="2"/>
              <a:buChar char="Ø"/>
            </a:pPr>
            <a:r>
              <a:rPr lang="es-ES_tradnl" dirty="0" smtClean="0"/>
              <a:t>Es necesario trabajar en la investigación y la prevención, y las Asociaciones tenemos un papel muy importante demandando, realizando actividades informativas, formativas, preventivas, coordinando ,etc.</a:t>
            </a:r>
          </a:p>
          <a:p>
            <a:pPr>
              <a:buFont typeface="Wingdings" pitchFamily="2" charset="2"/>
              <a:buChar char="Ø"/>
            </a:pPr>
            <a:r>
              <a:rPr lang="es-ES_tradnl" dirty="0" smtClean="0"/>
              <a:t>El nivel de conocimientos que tiene el/la paciente </a:t>
            </a:r>
            <a:r>
              <a:rPr lang="es-ES_tradnl" dirty="0" err="1" smtClean="0"/>
              <a:t>anticoagulado</a:t>
            </a:r>
            <a:r>
              <a:rPr lang="es-ES_tradnl" dirty="0" smtClean="0"/>
              <a:t> y/o coronario es escaso, aunque haya recibido información al respecto, carecen de formación sobre un adecuado </a:t>
            </a:r>
            <a:r>
              <a:rPr lang="es-ES_tradnl" dirty="0" err="1" smtClean="0"/>
              <a:t>autocuidado</a:t>
            </a:r>
            <a:r>
              <a:rPr lang="es-ES_tradnl" dirty="0" smtClean="0"/>
              <a:t> de la enfermedad.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12 Diagrama"/>
          <p:cNvGraphicFramePr/>
          <p:nvPr/>
        </p:nvGraphicFramePr>
        <p:xfrm>
          <a:off x="2571736" y="571480"/>
          <a:ext cx="5429288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80068"/>
          </a:xfrm>
        </p:spPr>
        <p:txBody>
          <a:bodyPr>
            <a:normAutofit fontScale="90000"/>
          </a:bodyPr>
          <a:lstStyle/>
          <a:p>
            <a:r>
              <a:rPr lang="es-ES_tradnl" sz="3100" dirty="0" err="1" smtClean="0"/>
              <a:t>Autocuidado</a:t>
            </a:r>
            <a:r>
              <a:rPr lang="es-ES_tradnl" sz="3100" dirty="0" smtClean="0"/>
              <a:t>: viviendo plenamente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" dirty="0"/>
          </a:p>
        </p:txBody>
      </p:sp>
      <p:graphicFrame>
        <p:nvGraphicFramePr>
          <p:cNvPr id="11" name="10 Diagrama"/>
          <p:cNvGraphicFramePr/>
          <p:nvPr/>
        </p:nvGraphicFramePr>
        <p:xfrm>
          <a:off x="714348" y="3429000"/>
          <a:ext cx="3714776" cy="3071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Graphic spid="11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80068"/>
          </a:xfrm>
        </p:spPr>
        <p:txBody>
          <a:bodyPr>
            <a:normAutofit fontScale="90000"/>
          </a:bodyPr>
          <a:lstStyle/>
          <a:p>
            <a:r>
              <a:rPr lang="es-ES_tradnl" sz="3100" dirty="0" err="1" smtClean="0"/>
              <a:t>Autocuidado</a:t>
            </a:r>
            <a:r>
              <a:rPr lang="es-ES_tradnl" sz="3100" dirty="0" smtClean="0"/>
              <a:t>: viviendo plenamente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857232"/>
            <a:ext cx="5403867" cy="580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3786182" y="2357430"/>
            <a:ext cx="2643206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Ámbito geográfico de actuación:</a:t>
            </a:r>
          </a:p>
          <a:p>
            <a:pPr algn="ctr"/>
            <a:r>
              <a:rPr lang="es-ES_tradnl" dirty="0" smtClean="0"/>
              <a:t>Provincial</a:t>
            </a:r>
            <a:endParaRPr lang="es-ES" dirty="0"/>
          </a:p>
        </p:txBody>
      </p:sp>
      <p:sp>
        <p:nvSpPr>
          <p:cNvPr id="7" name="6 Rectángulo redondeado"/>
          <p:cNvSpPr/>
          <p:nvPr/>
        </p:nvSpPr>
        <p:spPr>
          <a:xfrm>
            <a:off x="4500562" y="3500438"/>
            <a:ext cx="3357586" cy="150019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Destinatarios Indirectos:</a:t>
            </a:r>
          </a:p>
          <a:p>
            <a:pPr algn="ctr"/>
            <a:r>
              <a:rPr lang="es-ES_tradnl" dirty="0" smtClean="0"/>
              <a:t>Pacientes Patología: </a:t>
            </a:r>
            <a:r>
              <a:rPr lang="es-ES_tradnl" dirty="0" smtClean="0"/>
              <a:t>28.000</a:t>
            </a:r>
            <a:endParaRPr lang="es-ES_tradnl" dirty="0" smtClean="0"/>
          </a:p>
          <a:p>
            <a:pPr algn="ctr"/>
            <a:r>
              <a:rPr lang="es-ES_tradnl" dirty="0" smtClean="0"/>
              <a:t>Población en general: </a:t>
            </a:r>
            <a:r>
              <a:rPr lang="es-ES_tradnl" dirty="0" smtClean="0"/>
              <a:t>650.000</a:t>
            </a:r>
            <a:endParaRPr lang="es-ES_tradnl" dirty="0" smtClean="0"/>
          </a:p>
          <a:p>
            <a:pPr algn="ctr"/>
            <a:endParaRPr lang="es-ES" dirty="0"/>
          </a:p>
        </p:txBody>
      </p:sp>
      <p:sp>
        <p:nvSpPr>
          <p:cNvPr id="8" name="7 Rectángulo redondeado"/>
          <p:cNvSpPr/>
          <p:nvPr/>
        </p:nvSpPr>
        <p:spPr>
          <a:xfrm>
            <a:off x="785786" y="3500438"/>
            <a:ext cx="3357586" cy="150019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Destinatarios Directos:</a:t>
            </a:r>
          </a:p>
          <a:p>
            <a:pPr algn="ctr"/>
            <a:r>
              <a:rPr lang="es-ES_tradnl" dirty="0" smtClean="0"/>
              <a:t>Socias: </a:t>
            </a:r>
            <a:r>
              <a:rPr lang="es-ES_tradnl" dirty="0" smtClean="0"/>
              <a:t>155</a:t>
            </a:r>
            <a:endParaRPr lang="es-ES_tradnl" dirty="0" smtClean="0"/>
          </a:p>
          <a:p>
            <a:pPr algn="ctr"/>
            <a:r>
              <a:rPr lang="es-ES_tradnl" dirty="0" smtClean="0"/>
              <a:t>Socios: </a:t>
            </a:r>
            <a:r>
              <a:rPr lang="es-ES_tradnl" dirty="0" smtClean="0"/>
              <a:t>136</a:t>
            </a:r>
            <a:endParaRPr lang="es-ES_tradnl" dirty="0" smtClean="0"/>
          </a:p>
          <a:p>
            <a:pPr algn="ctr"/>
            <a:r>
              <a:rPr lang="es-ES_tradnl" dirty="0" smtClean="0"/>
              <a:t>Familiares: </a:t>
            </a:r>
            <a:r>
              <a:rPr lang="es-ES_tradnl" dirty="0" smtClean="0"/>
              <a:t>31</a:t>
            </a:r>
            <a:r>
              <a:rPr lang="es-ES_tradnl" dirty="0" smtClean="0"/>
              <a:t>5</a:t>
            </a:r>
            <a:endParaRPr lang="es-ES_tradnl" dirty="0" smtClean="0"/>
          </a:p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232</TotalTime>
  <Words>465</Words>
  <Application>Microsoft Office PowerPoint</Application>
  <PresentationFormat>Presentación en pantalla (4:3)</PresentationFormat>
  <Paragraphs>53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Opulento</vt:lpstr>
      <vt:lpstr>A.P.A.M.</vt:lpstr>
      <vt:lpstr>BREVE RECORRIDO HISTÓRICO</vt:lpstr>
      <vt:lpstr>Diapositiva 3</vt:lpstr>
      <vt:lpstr>NUESTROS SERVICIOS</vt:lpstr>
      <vt:lpstr>Diapositiva 5</vt:lpstr>
      <vt:lpstr>PROYECTO Autocuidado:viviendo plenamente </vt:lpstr>
      <vt:lpstr>Autocuidado: viviendo plenamente </vt:lpstr>
      <vt:lpstr>Autocuidado: viviendo plenamente </vt:lpstr>
      <vt:lpstr>Autocuidado: viviendo plenamente </vt:lpstr>
      <vt:lpstr>Autocuidado: viviendo plenamente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A.P.A.M.</dc:title>
  <dc:creator>Trivas</dc:creator>
  <cp:lastModifiedBy>WinuE</cp:lastModifiedBy>
  <cp:revision>45</cp:revision>
  <dcterms:created xsi:type="dcterms:W3CDTF">2009-03-04T08:07:20Z</dcterms:created>
  <dcterms:modified xsi:type="dcterms:W3CDTF">2012-05-10T10:28:11Z</dcterms:modified>
</cp:coreProperties>
</file>